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8" r:id="rId18"/>
    <p:sldId id="279" r:id="rId19"/>
    <p:sldId id="280" r:id="rId20"/>
    <p:sldId id="276" r:id="rId21"/>
    <p:sldId id="282" r:id="rId22"/>
    <p:sldId id="284" r:id="rId23"/>
    <p:sldId id="283" r:id="rId24"/>
    <p:sldId id="285" r:id="rId25"/>
    <p:sldId id="287" r:id="rId26"/>
    <p:sldId id="292" r:id="rId27"/>
    <p:sldId id="293" r:id="rId28"/>
    <p:sldId id="288" r:id="rId29"/>
    <p:sldId id="289" r:id="rId30"/>
    <p:sldId id="291" r:id="rId31"/>
    <p:sldId id="29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0EB11-121B-475B-959A-8DDFF5D75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10787-1B30-471E-9005-B66EF5C2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2B6E5-E462-40A4-B205-40B94ABE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789E8-35A2-4756-9103-0ED81CFE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4B655-4794-41B5-870D-21CFCABC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6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54857-BF87-4E2D-A09C-86B4DFAF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CBA80-8BC5-4088-A685-B08F97456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6DCF9-C65B-42D1-892D-61306B39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338CE-E464-4FBB-A423-463999A1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22354-68A1-4C05-9716-EC66FF82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13122A-F6A5-40DB-8EA5-D59CE2E5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4DFFF-E413-462F-B3BE-40915F5E5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432A1-D158-4E16-B8A9-61B22BAF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AB089-6D4C-41FF-A6F1-346DDE6B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1A183-7681-4825-A094-827BA37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6FAC9-EFAD-411D-B165-91EA0438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66BF7-F51C-445B-95A4-59965FE7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596B4-6A0D-49D3-A657-753501F7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9F546-603E-4860-AAC0-5EA6636A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9D2DF-9681-48A2-9C17-BA75BCA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D56AB-9985-40F4-88B1-38FE9252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1F537-47F8-4A44-B674-89A93437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F6BCE-955F-40F1-9A3B-EA939ABA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D2B09-6C68-4CA0-818A-A64F781E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0FB91-EBCE-4CB5-B528-FD91AA02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969DC-10EE-4B69-850C-B40F7A53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2FF32-76BF-438D-B436-B5DF6A609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6C968-4B32-4721-B5AF-D7D04437C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C05CB-2B2C-4253-8A91-73A18FE1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05253-5E44-40D9-A134-38ABF5A8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B010D-EDEA-42BE-B8E0-74F6AA52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7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A2674-BED8-4FDE-A6EC-701A43DE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BABFC-F58B-4B51-9FDD-05EDDE3B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A4782-6E54-4B66-8E50-FD69DA404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B5B62-AB7F-4F61-9EB4-176F2AD28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FB8A18-4F55-4A38-B6DF-B8D39CA97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505D45-C21E-4937-A038-9EFF7960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38881F-8803-4B5E-8816-44AA2FA9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8CDF1A-E26E-4F35-A8B1-A68505EB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8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D8E97-3EE5-4888-B7B8-37BDD786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B9702-A327-4503-830F-CAC1A0E7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E15966-0874-491F-89C4-7E84E873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76E33-F755-4F4B-A228-6DC0176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0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876A7-8EAA-47E1-A8C3-FD75B4D9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C195C8-6097-49F2-B107-2726EDBF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C0541-DC1B-42E6-9E3A-F4AA2E70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63C3A-0B7D-4D44-B5A2-2CF25D35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F462C-4F42-4F82-81A2-38283476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2EDFB-A97E-4531-A415-6100658D7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5B187-7B1A-4483-A86D-4D7094BD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2307B-6E93-43A6-AEBC-C9B025CB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F5969-6BDD-4F13-9598-42ABEE1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6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1E4BF-609D-4B25-8D19-D2A4CF8D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71D7F4-90F0-4266-9DEE-A1388E695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450F-1BB8-4224-9788-8BA3C84FA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3F063F-0B6B-404A-B759-29AA23AB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7FED6-B6BC-4854-BB64-3741FA05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C8685-6B4E-4C87-A7DC-A0A0DFCB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031BB5-2336-4D5E-A5D5-5E8C52A2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B4A47-14CF-4417-9FF3-F830949E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EBDB1-DF84-429D-82BD-D517F0657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C9F5-25B7-42FC-A68A-3FBCA766F4BB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A2EE0-DA25-4344-AF8B-CD7C04D2F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86D1B-83A9-407A-912A-90043775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8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89032"/>
              </p:ext>
            </p:extLst>
          </p:nvPr>
        </p:nvGraphicFramePr>
        <p:xfrm>
          <a:off x="9643890" y="42863"/>
          <a:ext cx="2478775" cy="40745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각각의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회원가입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고객센터 게시판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각각의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무비차트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상영예정작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전체 리스트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예매하기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마이페이지의 나의 예매내역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00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극장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극장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전체 리스트 페이지로 이동 및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바로 아래 표시되는 영화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전체 리스트 페이지로 이동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무비차트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상영예정작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별 파라미터 전달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50816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상세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예매하기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 페이지로 이동 및 파라미터 전달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705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좌우로 이동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1348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72880A-803D-4877-BB2D-2692B0EA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" y="1328974"/>
            <a:ext cx="9475702" cy="254267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6DCD504-1B91-4244-9BD6-61A617BD2356}"/>
              </a:ext>
            </a:extLst>
          </p:cNvPr>
          <p:cNvGrpSpPr/>
          <p:nvPr/>
        </p:nvGrpSpPr>
        <p:grpSpPr>
          <a:xfrm>
            <a:off x="69334" y="4153009"/>
            <a:ext cx="9475702" cy="2297004"/>
            <a:chOff x="129574" y="4160928"/>
            <a:chExt cx="9475702" cy="2297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4E56B3E-4D40-4662-899C-47E9B6F74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5" b="22691"/>
            <a:stretch/>
          </p:blipFill>
          <p:spPr>
            <a:xfrm>
              <a:off x="129574" y="4160928"/>
              <a:ext cx="9475702" cy="197866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350FAF9-8AAB-4BBC-A23F-BC49357E7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228" b="3681"/>
            <a:stretch/>
          </p:blipFill>
          <p:spPr>
            <a:xfrm>
              <a:off x="129574" y="6122879"/>
              <a:ext cx="9475702" cy="33505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B75C1-5433-4AC8-84C3-CA767E92BD9C}"/>
              </a:ext>
            </a:extLst>
          </p:cNvPr>
          <p:cNvSpPr txBox="1"/>
          <p:nvPr/>
        </p:nvSpPr>
        <p:spPr>
          <a:xfrm>
            <a:off x="1198569" y="3899743"/>
            <a:ext cx="1524776" cy="2539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무비차트</a:t>
            </a:r>
            <a:r>
              <a:rPr lang="ko-KR" altLang="en-US" sz="1050" dirty="0"/>
              <a:t> </a:t>
            </a:r>
            <a:r>
              <a:rPr lang="en-US" altLang="ko-KR" sz="1050" dirty="0"/>
              <a:t>| </a:t>
            </a:r>
            <a:r>
              <a:rPr lang="ko-KR" altLang="en-US" sz="1050" dirty="0" err="1"/>
              <a:t>상영예정작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E7BE6A-9127-4059-864D-4D67CD9620C1}"/>
              </a:ext>
            </a:extLst>
          </p:cNvPr>
          <p:cNvSpPr txBox="1"/>
          <p:nvPr/>
        </p:nvSpPr>
        <p:spPr>
          <a:xfrm>
            <a:off x="7555832" y="3903855"/>
            <a:ext cx="723275" cy="2539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전체보기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8670E26-0522-4B52-B641-6533C18B1050}"/>
              </a:ext>
            </a:extLst>
          </p:cNvPr>
          <p:cNvSpPr/>
          <p:nvPr/>
        </p:nvSpPr>
        <p:spPr>
          <a:xfrm>
            <a:off x="8156190" y="4854875"/>
            <a:ext cx="431756" cy="39325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45BBE3F-8E70-43B4-BC4B-E067E33B3096}"/>
              </a:ext>
            </a:extLst>
          </p:cNvPr>
          <p:cNvSpPr/>
          <p:nvPr/>
        </p:nvSpPr>
        <p:spPr>
          <a:xfrm>
            <a:off x="896843" y="4854875"/>
            <a:ext cx="431756" cy="39325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9806312-FD80-4320-AC32-DD4C97A66F8E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EBBCE63-9F7E-4D1E-BC43-08E97909DE24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AC31AE8-E190-43DE-B16B-74622518A35F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8397B92-1224-4DB1-A011-D077204E2A99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C7D6546-D9B5-415F-B990-399E3710EBA9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AD0916-65C0-4A60-B352-6765D8CC00A6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7B363-ADC4-4694-A496-6F7E4F8D61A3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7F2FC-B2B5-455D-8BA8-8E7948009076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7FACA3-AF86-48E7-A80E-32342F5C658B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A1D33B-9E03-4081-9CCA-187D42C69412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sp>
        <p:nvSpPr>
          <p:cNvPr id="52" name="Rectangle 1159">
            <a:extLst>
              <a:ext uri="{FF2B5EF4-FFF2-40B4-BE49-F238E27FC236}">
                <a16:creationId xmlns:a16="http://schemas.microsoft.com/office/drawing/2014/main" id="{B6241EC3-B85D-4947-81F0-1A21B55BF18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607" y="9825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3" name="Rectangle 1159">
            <a:extLst>
              <a:ext uri="{FF2B5EF4-FFF2-40B4-BE49-F238E27FC236}">
                <a16:creationId xmlns:a16="http://schemas.microsoft.com/office/drawing/2014/main" id="{FBC5BE6D-86F9-4F86-8224-B9FCB368FD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14136" y="14678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Rectangle 1159">
            <a:extLst>
              <a:ext uri="{FF2B5EF4-FFF2-40B4-BE49-F238E27FC236}">
                <a16:creationId xmlns:a16="http://schemas.microsoft.com/office/drawing/2014/main" id="{6605DDD1-C6B2-4DDC-8048-C1D15F2F79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42645" y="9624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" name="Rectangle 1159">
            <a:extLst>
              <a:ext uri="{FF2B5EF4-FFF2-40B4-BE49-F238E27FC236}">
                <a16:creationId xmlns:a16="http://schemas.microsoft.com/office/drawing/2014/main" id="{A9B956E0-1923-4AF2-A1AB-BAD4FDB2127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6843" y="397153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6" name="Rectangle 1159">
            <a:extLst>
              <a:ext uri="{FF2B5EF4-FFF2-40B4-BE49-F238E27FC236}">
                <a16:creationId xmlns:a16="http://schemas.microsoft.com/office/drawing/2014/main" id="{6B68E483-22FB-4034-9E9C-7863F4A30C6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275658" y="39698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B997D3F6-06AC-4848-ADD1-CD90B809F7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8162" y="618210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8" name="Rectangle 1159">
            <a:extLst>
              <a:ext uri="{FF2B5EF4-FFF2-40B4-BE49-F238E27FC236}">
                <a16:creationId xmlns:a16="http://schemas.microsoft.com/office/drawing/2014/main" id="{D9FCC381-473B-4BC2-9226-D71A366700F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48239" y="52473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E3C7B4F-EF73-47D6-8719-1C4EA08BA6F4}"/>
              </a:ext>
            </a:extLst>
          </p:cNvPr>
          <p:cNvSpPr/>
          <p:nvPr/>
        </p:nvSpPr>
        <p:spPr>
          <a:xfrm>
            <a:off x="1670166" y="6190119"/>
            <a:ext cx="697627" cy="1711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영화정보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687D2A-92E2-45D2-9F06-8FF776AA9793}"/>
              </a:ext>
            </a:extLst>
          </p:cNvPr>
          <p:cNvSpPr txBox="1"/>
          <p:nvPr/>
        </p:nvSpPr>
        <p:spPr>
          <a:xfrm>
            <a:off x="86434" y="572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3399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모든 유저는 조회만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- </a:t>
            </a:r>
            <a:r>
              <a:rPr lang="ko-KR" altLang="en-US" dirty="0"/>
              <a:t>공지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500464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33B46E-82D7-4A99-8AD6-CCDE235A6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68"/>
          <a:stretch/>
        </p:blipFill>
        <p:spPr>
          <a:xfrm>
            <a:off x="2782397" y="1749152"/>
            <a:ext cx="4639456" cy="26968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E73434C-83F5-4608-88EB-AA1C2AC1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0"/>
          <a:stretch/>
        </p:blipFill>
        <p:spPr>
          <a:xfrm>
            <a:off x="2782397" y="2017196"/>
            <a:ext cx="4639456" cy="4202285"/>
          </a:xfrm>
          <a:prstGeom prst="rect">
            <a:avLst/>
          </a:prstGeom>
        </p:spPr>
      </p:pic>
      <p:sp>
        <p:nvSpPr>
          <p:cNvPr id="47" name="Rectangle 1159">
            <a:extLst>
              <a:ext uri="{FF2B5EF4-FFF2-40B4-BE49-F238E27FC236}">
                <a16:creationId xmlns:a16="http://schemas.microsoft.com/office/drawing/2014/main" id="{3A206183-F2EB-4385-A9A3-A309319072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6125" y="19319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512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9304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모든 유저는 조회만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- </a:t>
            </a:r>
            <a:r>
              <a:rPr lang="ko-KR" altLang="en-US" dirty="0"/>
              <a:t>공지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46914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AFA2D4B-AAEA-432A-8121-777E74F4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98" y="1753038"/>
            <a:ext cx="7260205" cy="4334977"/>
          </a:xfrm>
          <a:prstGeom prst="rect">
            <a:avLst/>
          </a:prstGeom>
        </p:spPr>
      </p:pic>
      <p:sp>
        <p:nvSpPr>
          <p:cNvPr id="50" name="Rectangle 1159">
            <a:extLst>
              <a:ext uri="{FF2B5EF4-FFF2-40B4-BE49-F238E27FC236}">
                <a16:creationId xmlns:a16="http://schemas.microsoft.com/office/drawing/2014/main" id="{0FDCDB03-6BD6-4312-BA7D-D17F55AF5E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5726" y="22943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919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06273"/>
              </p:ext>
            </p:extLst>
          </p:nvPr>
        </p:nvGraphicFramePr>
        <p:xfrm>
          <a:off x="9643890" y="42863"/>
          <a:ext cx="2478775" cy="13195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아무것도 표시하지 않음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글만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글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댓글이 달리면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회원만 글 작성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공지 게시판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500464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33B46E-82D7-4A99-8AD6-CCDE235A6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68"/>
          <a:stretch/>
        </p:blipFill>
        <p:spPr>
          <a:xfrm>
            <a:off x="2782397" y="1749152"/>
            <a:ext cx="4639456" cy="26968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E73434C-83F5-4608-88EB-AA1C2AC1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0"/>
          <a:stretch/>
        </p:blipFill>
        <p:spPr>
          <a:xfrm>
            <a:off x="2782397" y="2017196"/>
            <a:ext cx="4639456" cy="4202285"/>
          </a:xfrm>
          <a:prstGeom prst="rect">
            <a:avLst/>
          </a:prstGeom>
        </p:spPr>
      </p:pic>
      <p:sp>
        <p:nvSpPr>
          <p:cNvPr id="47" name="Rectangle 1159">
            <a:extLst>
              <a:ext uri="{FF2B5EF4-FFF2-40B4-BE49-F238E27FC236}">
                <a16:creationId xmlns:a16="http://schemas.microsoft.com/office/drawing/2014/main" id="{3A206183-F2EB-4385-A9A3-A309319072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6125" y="19319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0C9D33-4C0F-4FFA-821F-FA1FD812D480}"/>
              </a:ext>
            </a:extLst>
          </p:cNvPr>
          <p:cNvSpPr/>
          <p:nvPr/>
        </p:nvSpPr>
        <p:spPr>
          <a:xfrm>
            <a:off x="5696841" y="2324398"/>
            <a:ext cx="1237621" cy="17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댓글이 달리면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01D06B-2E84-4CBC-929D-484E015B98DB}"/>
              </a:ext>
            </a:extLst>
          </p:cNvPr>
          <p:cNvSpPr/>
          <p:nvPr/>
        </p:nvSpPr>
        <p:spPr>
          <a:xfrm>
            <a:off x="5696841" y="2527409"/>
            <a:ext cx="1237621" cy="17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댓글이 달리면 표시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D9FD8B-3D72-4B3D-B505-CF001820EDB3}"/>
              </a:ext>
            </a:extLst>
          </p:cNvPr>
          <p:cNvSpPr/>
          <p:nvPr/>
        </p:nvSpPr>
        <p:spPr>
          <a:xfrm>
            <a:off x="6665495" y="5975684"/>
            <a:ext cx="618421" cy="17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문의하기</a:t>
            </a:r>
          </a:p>
        </p:txBody>
      </p:sp>
    </p:spTree>
    <p:extLst>
      <p:ext uri="{BB962C8B-B14F-4D97-AF65-F5344CB8AC3E}">
        <p14:creationId xmlns:p14="http://schemas.microsoft.com/office/powerpoint/2010/main" val="188431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0495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회원 및 관리자만 조회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 작성 기능은 관리자 페이지에서 가능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46914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AFA2D4B-AAEA-432A-8121-777E74F4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19" y="1432604"/>
            <a:ext cx="7260205" cy="4334977"/>
          </a:xfrm>
          <a:prstGeom prst="rect">
            <a:avLst/>
          </a:prstGeom>
        </p:spPr>
      </p:pic>
      <p:sp>
        <p:nvSpPr>
          <p:cNvPr id="50" name="Rectangle 1159">
            <a:extLst>
              <a:ext uri="{FF2B5EF4-FFF2-40B4-BE49-F238E27FC236}">
                <a16:creationId xmlns:a16="http://schemas.microsoft.com/office/drawing/2014/main" id="{0FDCDB03-6BD6-4312-BA7D-D17F55AF5E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5726" y="22943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78E8B1-A69C-42D7-BA53-0256F9B97A44}"/>
              </a:ext>
            </a:extLst>
          </p:cNvPr>
          <p:cNvSpPr/>
          <p:nvPr/>
        </p:nvSpPr>
        <p:spPr>
          <a:xfrm>
            <a:off x="1732521" y="5900236"/>
            <a:ext cx="7278537" cy="41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  <a:r>
              <a:rPr lang="en-US" altLang="ko-KR" dirty="0"/>
              <a:t>(</a:t>
            </a:r>
            <a:r>
              <a:rPr lang="ko-KR" altLang="en-US" dirty="0"/>
              <a:t>관리자 답변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48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관리자만 수정 삭제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- </a:t>
            </a:r>
            <a:r>
              <a:rPr lang="ko-KR" altLang="en-US" dirty="0"/>
              <a:t>문의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46914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FDCDB03-6BD6-4312-BA7D-D17F55AF5E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5726" y="22943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5E3E54F-08D0-4C67-A297-AA9EB9A90599}"/>
              </a:ext>
            </a:extLst>
          </p:cNvPr>
          <p:cNvSpPr/>
          <p:nvPr/>
        </p:nvSpPr>
        <p:spPr>
          <a:xfrm>
            <a:off x="2374232" y="2194592"/>
            <a:ext cx="5919537" cy="3473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 및 수정 페이지의 세부사항은 제작 시 결정</a:t>
            </a:r>
          </a:p>
        </p:txBody>
      </p:sp>
    </p:spTree>
    <p:extLst>
      <p:ext uri="{BB962C8B-B14F-4D97-AF65-F5344CB8AC3E}">
        <p14:creationId xmlns:p14="http://schemas.microsoft.com/office/powerpoint/2010/main" val="237349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25354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무비차트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상영예정작으로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가능하며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예매율순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평점순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등으로 검색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포스터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영화 상세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예매하기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파라미터 포함 예매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리스트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159">
            <a:extLst>
              <a:ext uri="{FF2B5EF4-FFF2-40B4-BE49-F238E27FC236}">
                <a16:creationId xmlns:a16="http://schemas.microsoft.com/office/drawing/2014/main" id="{0C13273B-7BA9-4340-B839-84C2B493B3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225267" y="18233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9F98CC-DA15-472D-B2E8-59E2BD3676F7}"/>
              </a:ext>
            </a:extLst>
          </p:cNvPr>
          <p:cNvGrpSpPr/>
          <p:nvPr/>
        </p:nvGrpSpPr>
        <p:grpSpPr>
          <a:xfrm>
            <a:off x="2304694" y="1372857"/>
            <a:ext cx="5004982" cy="5108998"/>
            <a:chOff x="2304694" y="1372857"/>
            <a:chExt cx="5004982" cy="510899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CB458F4-AC58-4904-A6AF-32069A7BC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4694" y="1372857"/>
              <a:ext cx="5004982" cy="5108998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7A2EA10-42DD-4F74-B561-D059F94FB29E}"/>
                </a:ext>
              </a:extLst>
            </p:cNvPr>
            <p:cNvSpPr/>
            <p:nvPr/>
          </p:nvSpPr>
          <p:spPr>
            <a:xfrm>
              <a:off x="2374232" y="1823302"/>
              <a:ext cx="806711" cy="1226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Rectangle 1159">
            <a:extLst>
              <a:ext uri="{FF2B5EF4-FFF2-40B4-BE49-F238E27FC236}">
                <a16:creationId xmlns:a16="http://schemas.microsoft.com/office/drawing/2014/main" id="{7F4A2A06-01A4-4616-A2DE-6C739AEE6BA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33346" y="36067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288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59572"/>
              </p:ext>
            </p:extLst>
          </p:nvPr>
        </p:nvGraphicFramePr>
        <p:xfrm>
          <a:off x="9643890" y="42863"/>
          <a:ext cx="2478775" cy="15373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영화에 대한 정보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최신순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추천순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 기능 및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추천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회원이면 댓글 작성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필요시 신고 기능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상세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F121173-3634-43DA-9ADE-E24D81CF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2" y="1657944"/>
            <a:ext cx="4273976" cy="42087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A689AE-AA21-4A89-8110-8B330D32E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35" y="1742693"/>
            <a:ext cx="4432885" cy="4045091"/>
          </a:xfrm>
          <a:prstGeom prst="rect">
            <a:avLst/>
          </a:prstGeom>
        </p:spPr>
      </p:pic>
      <p:sp>
        <p:nvSpPr>
          <p:cNvPr id="42" name="Rectangle 1159">
            <a:extLst>
              <a:ext uri="{FF2B5EF4-FFF2-40B4-BE49-F238E27FC236}">
                <a16:creationId xmlns:a16="http://schemas.microsoft.com/office/drawing/2014/main" id="{0208F8A2-1153-4488-A5D2-8C530539291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31064" y="14772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39260570-B562-4764-BEF9-0C0E5118668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68016" y="150787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5BE3C1F-1E81-4623-BDFF-BF146F49290B}"/>
              </a:ext>
            </a:extLst>
          </p:cNvPr>
          <p:cNvSpPr/>
          <p:nvPr/>
        </p:nvSpPr>
        <p:spPr>
          <a:xfrm>
            <a:off x="8815137" y="543827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52086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8882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극장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시간을 선택해서 좌석 선택 누르면 예매페이지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예매 페이지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E17D2AC-7A60-40E5-B92C-4E3867EA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06" y="1392576"/>
            <a:ext cx="7060756" cy="5121657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82E53B18-14EF-410B-B5B2-579C0E7147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27143" y="23820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3425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38209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접속시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관람등급 안내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인원 및 좌석 선택 후 결제선택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예매 페이지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325BAFD-AD07-4A42-A0E7-ABF3103B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4" y="1490130"/>
            <a:ext cx="6691788" cy="47703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7609EC-3371-4860-BC53-78280A974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22" y="3429000"/>
            <a:ext cx="2319168" cy="1242411"/>
          </a:xfrm>
          <a:prstGeom prst="rect">
            <a:avLst/>
          </a:prstGeom>
        </p:spPr>
      </p:pic>
      <p:sp>
        <p:nvSpPr>
          <p:cNvPr id="36" name="Rectangle 1159">
            <a:extLst>
              <a:ext uri="{FF2B5EF4-FFF2-40B4-BE49-F238E27FC236}">
                <a16:creationId xmlns:a16="http://schemas.microsoft.com/office/drawing/2014/main" id="{3735EF97-87A5-43F9-B7C6-1B8AAC64174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3658" y="32423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9" name="Rectangle 1159">
            <a:extLst>
              <a:ext uri="{FF2B5EF4-FFF2-40B4-BE49-F238E27FC236}">
                <a16:creationId xmlns:a16="http://schemas.microsoft.com/office/drawing/2014/main" id="{1FF9D0F1-4AC8-47AC-99C8-E722D7A3E3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37029" y="20572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439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045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결제수단을 선택하고 결제하기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예매내역 확인 창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예매내역 확인에서 동의 체크박스 선택 후 결제하기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아임포트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연결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예매 페이지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3B45C2E-7245-41F2-AE8B-7248909B2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10"/>
          <a:stretch/>
        </p:blipFill>
        <p:spPr>
          <a:xfrm>
            <a:off x="4646301" y="1309528"/>
            <a:ext cx="1292317" cy="492902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ED00BDA-0F6F-4EE3-992F-8DCD5BC64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92" r="25639"/>
          <a:stretch/>
        </p:blipFill>
        <p:spPr>
          <a:xfrm>
            <a:off x="310805" y="1750353"/>
            <a:ext cx="4254043" cy="30120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C999AB-36DA-42D1-A089-F377EFDA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26" y="2404591"/>
            <a:ext cx="3084427" cy="2835180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3D629CF9-64A4-4DCF-B2DD-97EBF8C3A4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33635" y="583729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2F89AA35-2509-4C9C-B19A-937C8FE6B6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4046" y="527642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942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67152"/>
              </p:ext>
            </p:extLst>
          </p:nvPr>
        </p:nvGraphicFramePr>
        <p:xfrm>
          <a:off x="9643890" y="42863"/>
          <a:ext cx="2478775" cy="8318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 및 이메일 인증 및 프론트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검사하고 통과시 비밀번호 암호화 및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업데이트하는 회원가입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회원가입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로그인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A89B02-A96E-4AF7-B032-2A00D7195CCC}"/>
              </a:ext>
            </a:extLst>
          </p:cNvPr>
          <p:cNvSpPr/>
          <p:nvPr/>
        </p:nvSpPr>
        <p:spPr>
          <a:xfrm>
            <a:off x="1929537" y="378564"/>
            <a:ext cx="5975684" cy="2308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약관 동의 체크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E9F5B-31D9-4441-ACA9-C6880E65F312}"/>
              </a:ext>
            </a:extLst>
          </p:cNvPr>
          <p:cNvSpPr txBox="1"/>
          <p:nvPr/>
        </p:nvSpPr>
        <p:spPr>
          <a:xfrm>
            <a:off x="47290" y="493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CD5ADA-D18A-4D67-9666-187F0FF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86" y="2926517"/>
            <a:ext cx="3158596" cy="286131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D750B8-33E4-46B7-AF9A-BBBAA96D907F}"/>
              </a:ext>
            </a:extLst>
          </p:cNvPr>
          <p:cNvSpPr/>
          <p:nvPr/>
        </p:nvSpPr>
        <p:spPr>
          <a:xfrm>
            <a:off x="3728353" y="5874560"/>
            <a:ext cx="2157663" cy="368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8486F928-F8D1-460E-A353-9CD825D3C20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13599" y="58592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624004-18EB-43D3-907D-990BB783B61F}"/>
              </a:ext>
            </a:extLst>
          </p:cNvPr>
          <p:cNvSpPr/>
          <p:nvPr/>
        </p:nvSpPr>
        <p:spPr>
          <a:xfrm>
            <a:off x="6529137" y="2970814"/>
            <a:ext cx="2029326" cy="96060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&lt;-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닉네임 추가</a:t>
            </a:r>
          </a:p>
        </p:txBody>
      </p:sp>
    </p:spTree>
    <p:extLst>
      <p:ext uri="{BB962C8B-B14F-4D97-AF65-F5344CB8AC3E}">
        <p14:creationId xmlns:p14="http://schemas.microsoft.com/office/powerpoint/2010/main" val="230998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54293"/>
              </p:ext>
            </p:extLst>
          </p:nvPr>
        </p:nvGraphicFramePr>
        <p:xfrm>
          <a:off x="9643890" y="42863"/>
          <a:ext cx="2478775" cy="17791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극장에 대한 정보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사용하여 해당 날짜의 시간표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시간표를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예매 페이지에 파라미터 전달 및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1218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극장별</a:t>
            </a:r>
            <a:r>
              <a:rPr lang="ko-KR" altLang="en-US" dirty="0"/>
              <a:t>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5E67351-E484-4A38-B829-CB2632A4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5"/>
          <a:stretch/>
        </p:blipFill>
        <p:spPr>
          <a:xfrm>
            <a:off x="738748" y="2336855"/>
            <a:ext cx="3902639" cy="2923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32F5A7-AA22-4315-B6CC-788427CED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95" y="1679306"/>
            <a:ext cx="3333147" cy="4358730"/>
          </a:xfrm>
          <a:prstGeom prst="rect">
            <a:avLst/>
          </a:prstGeom>
        </p:spPr>
      </p:pic>
      <p:sp>
        <p:nvSpPr>
          <p:cNvPr id="46" name="Rectangle 1159">
            <a:extLst>
              <a:ext uri="{FF2B5EF4-FFF2-40B4-BE49-F238E27FC236}">
                <a16:creationId xmlns:a16="http://schemas.microsoft.com/office/drawing/2014/main" id="{A884BDC4-83CC-4AEF-871B-F87E919E42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4167" y="20655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18B501C-016C-45FE-9D3C-2584CA5853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05423" y="1824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188D678-153A-4322-80A3-F3AAB31C8D9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25541" y="2759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931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63321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각각의 관리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차트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활용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가져온 데이터로 예매 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총 좌석 수 계산해서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492728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메인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FB607-1BCA-4A31-BD65-1E3F319FD6DA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A64C66-8222-4DD2-8D0B-0B41F4BC4C71}"/>
              </a:ext>
            </a:extLst>
          </p:cNvPr>
          <p:cNvSpPr txBox="1"/>
          <p:nvPr/>
        </p:nvSpPr>
        <p:spPr>
          <a:xfrm>
            <a:off x="208801" y="2500464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C5803-FFD9-4231-8ECF-CF01C0B67849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7A10-13C6-4F5B-9F6E-7F2A635FD31D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9FDB24-469F-4528-9D3E-4BE555FC96D9}"/>
              </a:ext>
            </a:extLst>
          </p:cNvPr>
          <p:cNvSpPr/>
          <p:nvPr/>
        </p:nvSpPr>
        <p:spPr>
          <a:xfrm>
            <a:off x="2887523" y="2189747"/>
            <a:ext cx="4724456" cy="216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극장별</a:t>
            </a:r>
            <a:r>
              <a:rPr lang="ko-KR" altLang="en-US" dirty="0"/>
              <a:t> 통계</a:t>
            </a:r>
            <a:endParaRPr lang="en-US" altLang="ko-KR" dirty="0"/>
          </a:p>
          <a:p>
            <a:pPr algn="ctr"/>
            <a:r>
              <a:rPr lang="ko-KR" altLang="en-US" dirty="0" err="1"/>
              <a:t>예매율</a:t>
            </a:r>
            <a:r>
              <a:rPr lang="en-US" altLang="ko-KR" dirty="0"/>
              <a:t>(</a:t>
            </a:r>
            <a:r>
              <a:rPr lang="ko-KR" altLang="en-US" dirty="0"/>
              <a:t>예매 수</a:t>
            </a:r>
            <a:r>
              <a:rPr lang="en-US" altLang="ko-KR" dirty="0"/>
              <a:t>/</a:t>
            </a:r>
            <a:r>
              <a:rPr lang="ko-KR" altLang="en-US" dirty="0"/>
              <a:t>총 좌석 수</a:t>
            </a:r>
            <a:r>
              <a:rPr lang="en-US" altLang="ko-KR" dirty="0"/>
              <a:t>)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5360BCBC-C1B1-46C8-B692-ABE67F25BB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97231" y="16883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6DCBF64C-F3F5-4066-B477-BBC9BAA2847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9573" y="18492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297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50209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영화 관리 상세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영화 추가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22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522929" y="188739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영화 관리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BC83758-81D1-407D-B767-7E4B4A7B87EC}"/>
              </a:ext>
            </a:extLst>
          </p:cNvPr>
          <p:cNvGrpSpPr/>
          <p:nvPr/>
        </p:nvGrpSpPr>
        <p:grpSpPr>
          <a:xfrm>
            <a:off x="2304694" y="662537"/>
            <a:ext cx="5004982" cy="5108998"/>
            <a:chOff x="2304694" y="1372857"/>
            <a:chExt cx="5004982" cy="5108998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0F5F256-EB50-443F-BCD5-ECC1DAB9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4694" y="1372857"/>
              <a:ext cx="5004982" cy="5108998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4125DC7-F0AF-47DC-94C7-421F622C4826}"/>
                </a:ext>
              </a:extLst>
            </p:cNvPr>
            <p:cNvSpPr/>
            <p:nvPr/>
          </p:nvSpPr>
          <p:spPr>
            <a:xfrm>
              <a:off x="2374232" y="1823302"/>
              <a:ext cx="806711" cy="1226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3A0B53F-31E0-4907-B0EC-4316785848E7}"/>
              </a:ext>
            </a:extLst>
          </p:cNvPr>
          <p:cNvSpPr/>
          <p:nvPr/>
        </p:nvSpPr>
        <p:spPr>
          <a:xfrm>
            <a:off x="6733374" y="5859307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FB607-1BCA-4A31-BD65-1E3F319FD6DA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A64C66-8222-4DD2-8D0B-0B41F4BC4C71}"/>
              </a:ext>
            </a:extLst>
          </p:cNvPr>
          <p:cNvSpPr txBox="1"/>
          <p:nvPr/>
        </p:nvSpPr>
        <p:spPr>
          <a:xfrm>
            <a:off x="208801" y="2500464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C5803-FFD9-4231-8ECF-CF01C0B67849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7A10-13C6-4F5B-9F6E-7F2A635FD31D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B89BEC7D-B890-474A-9D91-1F0503FF398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6177" y="201063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0348E3BF-C3C5-4BDA-90BA-97BFEBA6D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418620" y="5919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8893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42493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경고창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표시후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누르면 수정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영화 관리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78E4996-EE71-48AD-BE0B-B744FAB8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7" y="1104001"/>
            <a:ext cx="4273976" cy="4208763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E484A8-56D8-4F09-B74C-59A6A5626AAB}"/>
              </a:ext>
            </a:extLst>
          </p:cNvPr>
          <p:cNvSpPr/>
          <p:nvPr/>
        </p:nvSpPr>
        <p:spPr>
          <a:xfrm>
            <a:off x="6336342" y="541386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E066C28-910F-45DC-821E-9026CF7903DE}"/>
              </a:ext>
            </a:extLst>
          </p:cNvPr>
          <p:cNvSpPr/>
          <p:nvPr/>
        </p:nvSpPr>
        <p:spPr>
          <a:xfrm>
            <a:off x="5661186" y="541386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BE2AE8-F11A-4868-B182-B4A6B6F607DA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78FBE8-DEEE-43C6-90B1-55E3DC5AF8E4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51ED99-DFDE-47CE-AB07-9304DBC551C8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ED9C5-30C1-4B2F-807D-1E55B8E034FB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sp>
        <p:nvSpPr>
          <p:cNvPr id="31" name="Rectangle 1159">
            <a:extLst>
              <a:ext uri="{FF2B5EF4-FFF2-40B4-BE49-F238E27FC236}">
                <a16:creationId xmlns:a16="http://schemas.microsoft.com/office/drawing/2014/main" id="{C689C552-0C6C-4649-9EB3-85117908CD2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287909" y="54739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6246-8D84-426A-A3F4-DC0FD22D2A2C}"/>
              </a:ext>
            </a:extLst>
          </p:cNvPr>
          <p:cNvSpPr txBox="1"/>
          <p:nvPr/>
        </p:nvSpPr>
        <p:spPr>
          <a:xfrm>
            <a:off x="4562118" y="109234"/>
            <a:ext cx="3348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추가 페이지는</a:t>
            </a:r>
            <a:endParaRPr lang="en-US" altLang="ko-KR" dirty="0"/>
          </a:p>
          <a:p>
            <a:r>
              <a:rPr lang="ko-KR" altLang="en-US" dirty="0"/>
              <a:t>상세 페이지에 </a:t>
            </a:r>
            <a:r>
              <a:rPr lang="en-US" altLang="ko-KR" dirty="0"/>
              <a:t>value</a:t>
            </a:r>
            <a:r>
              <a:rPr lang="ko-KR" altLang="en-US" dirty="0"/>
              <a:t>를 없앤 </a:t>
            </a:r>
            <a:endParaRPr lang="en-US" altLang="ko-KR" dirty="0"/>
          </a:p>
          <a:p>
            <a:r>
              <a:rPr lang="ko-KR" altLang="en-US" dirty="0"/>
              <a:t>페이지이므로</a:t>
            </a:r>
            <a:r>
              <a:rPr lang="en-US" altLang="ko-KR" dirty="0"/>
              <a:t> </a:t>
            </a:r>
            <a:r>
              <a:rPr lang="ko-KR" altLang="en-US" dirty="0"/>
              <a:t>설계서에서 생략</a:t>
            </a:r>
          </a:p>
        </p:txBody>
      </p:sp>
    </p:spTree>
    <p:extLst>
      <p:ext uri="{BB962C8B-B14F-4D97-AF65-F5344CB8AC3E}">
        <p14:creationId xmlns:p14="http://schemas.microsoft.com/office/powerpoint/2010/main" val="153369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56350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극장 시간표 관리 상세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극장 시간표 관리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AD3AE-9016-4E65-ADD6-F07B2B5AD507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DFC0B1-E111-4902-AC9F-79C368D9F5EA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0AEF50-DB8B-456D-B75E-443CB74AEC38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6EE32D-D707-4D2A-B60F-CE0D673A141E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EAB3EF7-156C-4488-858E-9C4571D75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5"/>
          <a:stretch/>
        </p:blipFill>
        <p:spPr>
          <a:xfrm>
            <a:off x="2393641" y="1082628"/>
            <a:ext cx="2362843" cy="197847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1DCDC28-DFB2-46CC-AEBA-39F70AC19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5"/>
          <a:stretch/>
        </p:blipFill>
        <p:spPr>
          <a:xfrm>
            <a:off x="5305283" y="1082627"/>
            <a:ext cx="2362843" cy="197847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E15A137-B441-4B9C-A513-5FD0F8EA4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5"/>
          <a:stretch/>
        </p:blipFill>
        <p:spPr>
          <a:xfrm>
            <a:off x="2374232" y="3583858"/>
            <a:ext cx="2362843" cy="197847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991E900-17E8-40F4-83AE-21BED956F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5"/>
          <a:stretch/>
        </p:blipFill>
        <p:spPr>
          <a:xfrm>
            <a:off x="5305283" y="3583858"/>
            <a:ext cx="2362843" cy="1978471"/>
          </a:xfrm>
          <a:prstGeom prst="rect">
            <a:avLst/>
          </a:prstGeom>
        </p:spPr>
      </p:pic>
      <p:sp>
        <p:nvSpPr>
          <p:cNvPr id="42" name="Rectangle 1159">
            <a:extLst>
              <a:ext uri="{FF2B5EF4-FFF2-40B4-BE49-F238E27FC236}">
                <a16:creationId xmlns:a16="http://schemas.microsoft.com/office/drawing/2014/main" id="{6D47DE68-FEA2-4095-B1BA-E64813BA1FF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993820" y="141037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660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61820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일자별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 조회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극장의 상영정보를 모두 불러온 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가공해서 표시한다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경고창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띄우고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수정이나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누를경우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창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0598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극장 시간표 관리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E484A8-56D8-4F09-B74C-59A6A5626AAB}"/>
              </a:ext>
            </a:extLst>
          </p:cNvPr>
          <p:cNvSpPr/>
          <p:nvPr/>
        </p:nvSpPr>
        <p:spPr>
          <a:xfrm>
            <a:off x="8145723" y="4639437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C363137-015B-463F-8EDC-AEDE76D02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09"/>
          <a:stretch/>
        </p:blipFill>
        <p:spPr>
          <a:xfrm>
            <a:off x="2887523" y="1074807"/>
            <a:ext cx="3333147" cy="352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BE60A7-2A73-453F-B6DB-618EC765FF40}"/>
              </a:ext>
            </a:extLst>
          </p:cNvPr>
          <p:cNvSpPr txBox="1"/>
          <p:nvPr/>
        </p:nvSpPr>
        <p:spPr>
          <a:xfrm>
            <a:off x="467520" y="498679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상영관별 시간표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EF4DD0B-9DFA-4DD2-BC91-DD89DD68E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21829"/>
              </p:ext>
            </p:extLst>
          </p:nvPr>
        </p:nvGraphicFramePr>
        <p:xfrm>
          <a:off x="2180997" y="1855223"/>
          <a:ext cx="64905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512">
                  <a:extLst>
                    <a:ext uri="{9D8B030D-6E8A-4147-A177-3AD203B41FA5}">
                      <a16:colId xmlns:a16="http://schemas.microsoft.com/office/drawing/2014/main" val="3716741403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1112687848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2858972485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53842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6763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323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8000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995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4225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83593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DACB55-ED80-43F2-9EEC-49455F90EBE8}"/>
              </a:ext>
            </a:extLst>
          </p:cNvPr>
          <p:cNvSpPr/>
          <p:nvPr/>
        </p:nvSpPr>
        <p:spPr>
          <a:xfrm>
            <a:off x="2985157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E63F87-55AB-431B-9879-0DA4A7007E24}"/>
              </a:ext>
            </a:extLst>
          </p:cNvPr>
          <p:cNvSpPr/>
          <p:nvPr/>
        </p:nvSpPr>
        <p:spPr>
          <a:xfrm>
            <a:off x="3635223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406DAD-C57E-4ACF-8248-8952116F9C02}"/>
              </a:ext>
            </a:extLst>
          </p:cNvPr>
          <p:cNvSpPr/>
          <p:nvPr/>
        </p:nvSpPr>
        <p:spPr>
          <a:xfrm>
            <a:off x="5096820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36F36CA-A693-433A-A7A3-888A44E860F8}"/>
              </a:ext>
            </a:extLst>
          </p:cNvPr>
          <p:cNvSpPr/>
          <p:nvPr/>
        </p:nvSpPr>
        <p:spPr>
          <a:xfrm>
            <a:off x="5746886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566AA29-3A45-43B3-8F4B-29351D193618}"/>
              </a:ext>
            </a:extLst>
          </p:cNvPr>
          <p:cNvSpPr/>
          <p:nvPr/>
        </p:nvSpPr>
        <p:spPr>
          <a:xfrm>
            <a:off x="7211604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84B9E5-42EA-4C32-B23B-C95DB5F14DAF}"/>
              </a:ext>
            </a:extLst>
          </p:cNvPr>
          <p:cNvSpPr/>
          <p:nvPr/>
        </p:nvSpPr>
        <p:spPr>
          <a:xfrm>
            <a:off x="7861670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DD74BCD-04B4-4EFE-889C-D701A186968D}"/>
              </a:ext>
            </a:extLst>
          </p:cNvPr>
          <p:cNvSpPr/>
          <p:nvPr/>
        </p:nvSpPr>
        <p:spPr>
          <a:xfrm>
            <a:off x="5613636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C420264-B1F2-4A0A-80AF-8CB180E95F1F}"/>
              </a:ext>
            </a:extLst>
          </p:cNvPr>
          <p:cNvSpPr/>
          <p:nvPr/>
        </p:nvSpPr>
        <p:spPr>
          <a:xfrm>
            <a:off x="6093442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02A7D71-CB89-4513-A1D4-5AB5C0D43E0A}"/>
              </a:ext>
            </a:extLst>
          </p:cNvPr>
          <p:cNvSpPr/>
          <p:nvPr/>
        </p:nvSpPr>
        <p:spPr>
          <a:xfrm>
            <a:off x="3491514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097D529-DFCB-426A-9EC8-475856B45648}"/>
              </a:ext>
            </a:extLst>
          </p:cNvPr>
          <p:cNvSpPr/>
          <p:nvPr/>
        </p:nvSpPr>
        <p:spPr>
          <a:xfrm>
            <a:off x="3971320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3896C0B-0C80-4D0B-8B27-A016FBC8122D}"/>
              </a:ext>
            </a:extLst>
          </p:cNvPr>
          <p:cNvSpPr/>
          <p:nvPr/>
        </p:nvSpPr>
        <p:spPr>
          <a:xfrm>
            <a:off x="7813833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C4C560C-6C5F-4FC6-B79A-FBA2DD9F6D14}"/>
              </a:ext>
            </a:extLst>
          </p:cNvPr>
          <p:cNvSpPr/>
          <p:nvPr/>
        </p:nvSpPr>
        <p:spPr>
          <a:xfrm>
            <a:off x="8293639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3" name="Rectangle 1159">
            <a:extLst>
              <a:ext uri="{FF2B5EF4-FFF2-40B4-BE49-F238E27FC236}">
                <a16:creationId xmlns:a16="http://schemas.microsoft.com/office/drawing/2014/main" id="{C95B2B06-E1ED-444B-AF55-86E09E25591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09663" y="11947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Rectangle 1159">
            <a:extLst>
              <a:ext uri="{FF2B5EF4-FFF2-40B4-BE49-F238E27FC236}">
                <a16:creationId xmlns:a16="http://schemas.microsoft.com/office/drawing/2014/main" id="{27FB2644-CF31-4051-B4D9-0FAC4752ADF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5563" y="258845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049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B56FA5-1013-4828-9E42-25022BD537F3}"/>
              </a:ext>
            </a:extLst>
          </p:cNvPr>
          <p:cNvSpPr/>
          <p:nvPr/>
        </p:nvSpPr>
        <p:spPr>
          <a:xfrm>
            <a:off x="69334" y="42863"/>
            <a:ext cx="9475702" cy="640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26955"/>
              </p:ext>
            </p:extLst>
          </p:nvPr>
        </p:nvGraphicFramePr>
        <p:xfrm>
          <a:off x="9643890" y="42863"/>
          <a:ext cx="2478775" cy="2291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극장의 상영관 번호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상영중인 영화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05985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영화의 상영시간을 참고하여 종료시간을 계산하고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상영정보가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상영관의 시간표에 들어갈 수 있는지 유효성 검사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59752"/>
                  </a:ext>
                </a:extLst>
              </a:tr>
            </a:tbl>
          </a:graphicData>
        </a:graphic>
      </p:graphicFrame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극장 시간표 관리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E484A8-56D8-4F09-B74C-59A6A5626AAB}"/>
              </a:ext>
            </a:extLst>
          </p:cNvPr>
          <p:cNvSpPr/>
          <p:nvPr/>
        </p:nvSpPr>
        <p:spPr>
          <a:xfrm>
            <a:off x="8145723" y="4639437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C363137-015B-463F-8EDC-AEDE76D02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09"/>
          <a:stretch/>
        </p:blipFill>
        <p:spPr>
          <a:xfrm>
            <a:off x="2887523" y="1074807"/>
            <a:ext cx="3333147" cy="352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BE60A7-2A73-453F-B6DB-618EC765FF40}"/>
              </a:ext>
            </a:extLst>
          </p:cNvPr>
          <p:cNvSpPr txBox="1"/>
          <p:nvPr/>
        </p:nvSpPr>
        <p:spPr>
          <a:xfrm>
            <a:off x="467520" y="498679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상영관별 시간표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EF4DD0B-9DFA-4DD2-BC91-DD89DD68EBB3}"/>
              </a:ext>
            </a:extLst>
          </p:cNvPr>
          <p:cNvGraphicFramePr>
            <a:graphicFrameLocks noGrp="1"/>
          </p:cNvGraphicFramePr>
          <p:nvPr/>
        </p:nvGraphicFramePr>
        <p:xfrm>
          <a:off x="2180997" y="1855223"/>
          <a:ext cx="64905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512">
                  <a:extLst>
                    <a:ext uri="{9D8B030D-6E8A-4147-A177-3AD203B41FA5}">
                      <a16:colId xmlns:a16="http://schemas.microsoft.com/office/drawing/2014/main" val="3716741403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1112687848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2858972485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53842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6763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323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8000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995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4225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83593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DACB55-ED80-43F2-9EEC-49455F90EBE8}"/>
              </a:ext>
            </a:extLst>
          </p:cNvPr>
          <p:cNvSpPr/>
          <p:nvPr/>
        </p:nvSpPr>
        <p:spPr>
          <a:xfrm>
            <a:off x="2985157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E63F87-55AB-431B-9879-0DA4A7007E24}"/>
              </a:ext>
            </a:extLst>
          </p:cNvPr>
          <p:cNvSpPr/>
          <p:nvPr/>
        </p:nvSpPr>
        <p:spPr>
          <a:xfrm>
            <a:off x="3635223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406DAD-C57E-4ACF-8248-8952116F9C02}"/>
              </a:ext>
            </a:extLst>
          </p:cNvPr>
          <p:cNvSpPr/>
          <p:nvPr/>
        </p:nvSpPr>
        <p:spPr>
          <a:xfrm>
            <a:off x="5096820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36F36CA-A693-433A-A7A3-888A44E860F8}"/>
              </a:ext>
            </a:extLst>
          </p:cNvPr>
          <p:cNvSpPr/>
          <p:nvPr/>
        </p:nvSpPr>
        <p:spPr>
          <a:xfrm>
            <a:off x="5746886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566AA29-3A45-43B3-8F4B-29351D193618}"/>
              </a:ext>
            </a:extLst>
          </p:cNvPr>
          <p:cNvSpPr/>
          <p:nvPr/>
        </p:nvSpPr>
        <p:spPr>
          <a:xfrm>
            <a:off x="7211604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84B9E5-42EA-4C32-B23B-C95DB5F14DAF}"/>
              </a:ext>
            </a:extLst>
          </p:cNvPr>
          <p:cNvSpPr/>
          <p:nvPr/>
        </p:nvSpPr>
        <p:spPr>
          <a:xfrm>
            <a:off x="7861670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DD74BCD-04B4-4EFE-889C-D701A186968D}"/>
              </a:ext>
            </a:extLst>
          </p:cNvPr>
          <p:cNvSpPr/>
          <p:nvPr/>
        </p:nvSpPr>
        <p:spPr>
          <a:xfrm>
            <a:off x="5613636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C420264-B1F2-4A0A-80AF-8CB180E95F1F}"/>
              </a:ext>
            </a:extLst>
          </p:cNvPr>
          <p:cNvSpPr/>
          <p:nvPr/>
        </p:nvSpPr>
        <p:spPr>
          <a:xfrm>
            <a:off x="6093442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02A7D71-CB89-4513-A1D4-5AB5C0D43E0A}"/>
              </a:ext>
            </a:extLst>
          </p:cNvPr>
          <p:cNvSpPr/>
          <p:nvPr/>
        </p:nvSpPr>
        <p:spPr>
          <a:xfrm>
            <a:off x="3491514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097D529-DFCB-426A-9EC8-475856B45648}"/>
              </a:ext>
            </a:extLst>
          </p:cNvPr>
          <p:cNvSpPr/>
          <p:nvPr/>
        </p:nvSpPr>
        <p:spPr>
          <a:xfrm>
            <a:off x="3971320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3896C0B-0C80-4D0B-8B27-A016FBC8122D}"/>
              </a:ext>
            </a:extLst>
          </p:cNvPr>
          <p:cNvSpPr/>
          <p:nvPr/>
        </p:nvSpPr>
        <p:spPr>
          <a:xfrm>
            <a:off x="7813833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C4C560C-6C5F-4FC6-B79A-FBA2DD9F6D14}"/>
              </a:ext>
            </a:extLst>
          </p:cNvPr>
          <p:cNvSpPr/>
          <p:nvPr/>
        </p:nvSpPr>
        <p:spPr>
          <a:xfrm>
            <a:off x="8293639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3" name="Rectangle 1159">
            <a:extLst>
              <a:ext uri="{FF2B5EF4-FFF2-40B4-BE49-F238E27FC236}">
                <a16:creationId xmlns:a16="http://schemas.microsoft.com/office/drawing/2014/main" id="{C95B2B06-E1ED-444B-AF55-86E09E25591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09663" y="11947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Rectangle 1159">
            <a:extLst>
              <a:ext uri="{FF2B5EF4-FFF2-40B4-BE49-F238E27FC236}">
                <a16:creationId xmlns:a16="http://schemas.microsoft.com/office/drawing/2014/main" id="{27FB2644-CF31-4051-B4D9-0FAC4752ADF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5563" y="258845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30F0EFC-5C41-40C2-BC95-26D4F83300A4}"/>
              </a:ext>
            </a:extLst>
          </p:cNvPr>
          <p:cNvSpPr/>
          <p:nvPr/>
        </p:nvSpPr>
        <p:spPr>
          <a:xfrm>
            <a:off x="6396582" y="5168084"/>
            <a:ext cx="702049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  <a:r>
              <a:rPr lang="en-US" altLang="ko-KR" sz="800" dirty="0"/>
              <a:t>(</a:t>
            </a:r>
            <a:r>
              <a:rPr lang="ko-KR" altLang="en-US" sz="800" dirty="0"/>
              <a:t>수정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39" y="39945"/>
            <a:ext cx="9475702" cy="6407150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 w="9544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339C12-277D-4EE4-9675-56C942AEF2C5}"/>
              </a:ext>
            </a:extLst>
          </p:cNvPr>
          <p:cNvSpPr/>
          <p:nvPr/>
        </p:nvSpPr>
        <p:spPr>
          <a:xfrm>
            <a:off x="2169823" y="794595"/>
            <a:ext cx="5404953" cy="4638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75B64-88FE-4082-A752-F0135B3A2736}"/>
              </a:ext>
            </a:extLst>
          </p:cNvPr>
          <p:cNvSpPr txBox="1"/>
          <p:nvPr/>
        </p:nvSpPr>
        <p:spPr>
          <a:xfrm>
            <a:off x="3680775" y="9005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시간표 추가하기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E108034-358B-4219-BDAA-079F525B2254}"/>
              </a:ext>
            </a:extLst>
          </p:cNvPr>
          <p:cNvSpPr/>
          <p:nvPr/>
        </p:nvSpPr>
        <p:spPr>
          <a:xfrm>
            <a:off x="6760402" y="4981366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E8BAB3-34D4-4DDA-85FF-DD78193E32AA}"/>
              </a:ext>
            </a:extLst>
          </p:cNvPr>
          <p:cNvSpPr/>
          <p:nvPr/>
        </p:nvSpPr>
        <p:spPr>
          <a:xfrm>
            <a:off x="2908772" y="2108941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목록 </a:t>
            </a:r>
            <a:r>
              <a:rPr lang="en-US" altLang="ko-KR" dirty="0"/>
              <a:t>select </a:t>
            </a:r>
            <a:r>
              <a:rPr lang="ko-KR" altLang="en-US" dirty="0"/>
              <a:t>박스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4B96F8E-D272-4405-B3C2-F744F4E757BD}"/>
              </a:ext>
            </a:extLst>
          </p:cNvPr>
          <p:cNvSpPr/>
          <p:nvPr/>
        </p:nvSpPr>
        <p:spPr>
          <a:xfrm>
            <a:off x="5006899" y="2240437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36BFE33-13D2-47AD-8CE0-6446E03E9ED5}"/>
              </a:ext>
            </a:extLst>
          </p:cNvPr>
          <p:cNvSpPr/>
          <p:nvPr/>
        </p:nvSpPr>
        <p:spPr>
          <a:xfrm>
            <a:off x="2900846" y="1313047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상영관 번호</a:t>
            </a:r>
            <a:endParaRPr lang="en-US" altLang="ko-KR" dirty="0"/>
          </a:p>
          <a:p>
            <a:pPr algn="ctr"/>
            <a:r>
              <a:rPr lang="en-US" altLang="ko-KR" dirty="0"/>
              <a:t>select</a:t>
            </a:r>
            <a:r>
              <a:rPr lang="ko-KR" altLang="en-US" dirty="0"/>
              <a:t> 박스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CA57F98-9912-4954-8285-9DBDFBDB21AE}"/>
              </a:ext>
            </a:extLst>
          </p:cNvPr>
          <p:cNvSpPr/>
          <p:nvPr/>
        </p:nvSpPr>
        <p:spPr>
          <a:xfrm>
            <a:off x="4990870" y="1469616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2DE2E3-DE89-47D8-A1FF-FE0D418E008C}"/>
              </a:ext>
            </a:extLst>
          </p:cNvPr>
          <p:cNvSpPr/>
          <p:nvPr/>
        </p:nvSpPr>
        <p:spPr>
          <a:xfrm>
            <a:off x="2900845" y="3231275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상영시간 작성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시작만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1999CB9-50AA-443D-B433-3AF5CD351040}"/>
              </a:ext>
            </a:extLst>
          </p:cNvPr>
          <p:cNvSpPr/>
          <p:nvPr/>
        </p:nvSpPr>
        <p:spPr>
          <a:xfrm>
            <a:off x="5006068" y="3415650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61" name="Rectangle 1159">
            <a:extLst>
              <a:ext uri="{FF2B5EF4-FFF2-40B4-BE49-F238E27FC236}">
                <a16:creationId xmlns:a16="http://schemas.microsoft.com/office/drawing/2014/main" id="{F9BC711D-F824-46F9-8D4E-1F1EB6F3BBD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18405" y="1498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2" name="Rectangle 1159">
            <a:extLst>
              <a:ext uri="{FF2B5EF4-FFF2-40B4-BE49-F238E27FC236}">
                <a16:creationId xmlns:a16="http://schemas.microsoft.com/office/drawing/2014/main" id="{8F270D1D-355E-4FF7-89C3-C0E2C1C7827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3223" y="228439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3" name="Rectangle 1159">
            <a:extLst>
              <a:ext uri="{FF2B5EF4-FFF2-40B4-BE49-F238E27FC236}">
                <a16:creationId xmlns:a16="http://schemas.microsoft.com/office/drawing/2014/main" id="{61F83D77-B149-4797-A89C-F11D5806347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421064" y="50414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92113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B56FA5-1013-4828-9E42-25022BD537F3}"/>
              </a:ext>
            </a:extLst>
          </p:cNvPr>
          <p:cNvSpPr/>
          <p:nvPr/>
        </p:nvSpPr>
        <p:spPr>
          <a:xfrm>
            <a:off x="69334" y="42863"/>
            <a:ext cx="9475702" cy="640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87567"/>
              </p:ext>
            </p:extLst>
          </p:nvPr>
        </p:nvGraphicFramePr>
        <p:xfrm>
          <a:off x="9643890" y="42863"/>
          <a:ext cx="2478775" cy="2291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버튼이 눌린 상영관의 번호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상영중인 영화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05985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영화의 상영시간을 참고하여 종료시간을 계산하고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상영정보가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상영관의 시간표에 들어갈 수 있는지 유효성 검사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64323"/>
                  </a:ext>
                </a:extLst>
              </a:tr>
            </a:tbl>
          </a:graphicData>
        </a:graphic>
      </p:graphicFrame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극장 시간표 관리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E484A8-56D8-4F09-B74C-59A6A5626AAB}"/>
              </a:ext>
            </a:extLst>
          </p:cNvPr>
          <p:cNvSpPr/>
          <p:nvPr/>
        </p:nvSpPr>
        <p:spPr>
          <a:xfrm>
            <a:off x="8145723" y="4639437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C363137-015B-463F-8EDC-AEDE76D02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09"/>
          <a:stretch/>
        </p:blipFill>
        <p:spPr>
          <a:xfrm>
            <a:off x="2887523" y="1074807"/>
            <a:ext cx="3333147" cy="352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BE60A7-2A73-453F-B6DB-618EC765FF40}"/>
              </a:ext>
            </a:extLst>
          </p:cNvPr>
          <p:cNvSpPr txBox="1"/>
          <p:nvPr/>
        </p:nvSpPr>
        <p:spPr>
          <a:xfrm>
            <a:off x="467520" y="498679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상영관별 시간표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EF4DD0B-9DFA-4DD2-BC91-DD89DD68EBB3}"/>
              </a:ext>
            </a:extLst>
          </p:cNvPr>
          <p:cNvGraphicFramePr>
            <a:graphicFrameLocks noGrp="1"/>
          </p:cNvGraphicFramePr>
          <p:nvPr/>
        </p:nvGraphicFramePr>
        <p:xfrm>
          <a:off x="2180997" y="1855223"/>
          <a:ext cx="64905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512">
                  <a:extLst>
                    <a:ext uri="{9D8B030D-6E8A-4147-A177-3AD203B41FA5}">
                      <a16:colId xmlns:a16="http://schemas.microsoft.com/office/drawing/2014/main" val="3716741403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1112687848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2858972485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53842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6763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323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8000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995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4225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83593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DACB55-ED80-43F2-9EEC-49455F90EBE8}"/>
              </a:ext>
            </a:extLst>
          </p:cNvPr>
          <p:cNvSpPr/>
          <p:nvPr/>
        </p:nvSpPr>
        <p:spPr>
          <a:xfrm>
            <a:off x="2985157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E63F87-55AB-431B-9879-0DA4A7007E24}"/>
              </a:ext>
            </a:extLst>
          </p:cNvPr>
          <p:cNvSpPr/>
          <p:nvPr/>
        </p:nvSpPr>
        <p:spPr>
          <a:xfrm>
            <a:off x="3635223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406DAD-C57E-4ACF-8248-8952116F9C02}"/>
              </a:ext>
            </a:extLst>
          </p:cNvPr>
          <p:cNvSpPr/>
          <p:nvPr/>
        </p:nvSpPr>
        <p:spPr>
          <a:xfrm>
            <a:off x="5096820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36F36CA-A693-433A-A7A3-888A44E860F8}"/>
              </a:ext>
            </a:extLst>
          </p:cNvPr>
          <p:cNvSpPr/>
          <p:nvPr/>
        </p:nvSpPr>
        <p:spPr>
          <a:xfrm>
            <a:off x="5746886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566AA29-3A45-43B3-8F4B-29351D193618}"/>
              </a:ext>
            </a:extLst>
          </p:cNvPr>
          <p:cNvSpPr/>
          <p:nvPr/>
        </p:nvSpPr>
        <p:spPr>
          <a:xfrm>
            <a:off x="7211604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84B9E5-42EA-4C32-B23B-C95DB5F14DAF}"/>
              </a:ext>
            </a:extLst>
          </p:cNvPr>
          <p:cNvSpPr/>
          <p:nvPr/>
        </p:nvSpPr>
        <p:spPr>
          <a:xfrm>
            <a:off x="7861670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DD74BCD-04B4-4EFE-889C-D701A186968D}"/>
              </a:ext>
            </a:extLst>
          </p:cNvPr>
          <p:cNvSpPr/>
          <p:nvPr/>
        </p:nvSpPr>
        <p:spPr>
          <a:xfrm>
            <a:off x="5613636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C420264-B1F2-4A0A-80AF-8CB180E95F1F}"/>
              </a:ext>
            </a:extLst>
          </p:cNvPr>
          <p:cNvSpPr/>
          <p:nvPr/>
        </p:nvSpPr>
        <p:spPr>
          <a:xfrm>
            <a:off x="6093442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02A7D71-CB89-4513-A1D4-5AB5C0D43E0A}"/>
              </a:ext>
            </a:extLst>
          </p:cNvPr>
          <p:cNvSpPr/>
          <p:nvPr/>
        </p:nvSpPr>
        <p:spPr>
          <a:xfrm>
            <a:off x="3491514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097D529-DFCB-426A-9EC8-475856B45648}"/>
              </a:ext>
            </a:extLst>
          </p:cNvPr>
          <p:cNvSpPr/>
          <p:nvPr/>
        </p:nvSpPr>
        <p:spPr>
          <a:xfrm>
            <a:off x="3971320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3896C0B-0C80-4D0B-8B27-A016FBC8122D}"/>
              </a:ext>
            </a:extLst>
          </p:cNvPr>
          <p:cNvSpPr/>
          <p:nvPr/>
        </p:nvSpPr>
        <p:spPr>
          <a:xfrm>
            <a:off x="7813833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C4C560C-6C5F-4FC6-B79A-FBA2DD9F6D14}"/>
              </a:ext>
            </a:extLst>
          </p:cNvPr>
          <p:cNvSpPr/>
          <p:nvPr/>
        </p:nvSpPr>
        <p:spPr>
          <a:xfrm>
            <a:off x="8293639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3" name="Rectangle 1159">
            <a:extLst>
              <a:ext uri="{FF2B5EF4-FFF2-40B4-BE49-F238E27FC236}">
                <a16:creationId xmlns:a16="http://schemas.microsoft.com/office/drawing/2014/main" id="{C95B2B06-E1ED-444B-AF55-86E09E25591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09663" y="11947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Rectangle 1159">
            <a:extLst>
              <a:ext uri="{FF2B5EF4-FFF2-40B4-BE49-F238E27FC236}">
                <a16:creationId xmlns:a16="http://schemas.microsoft.com/office/drawing/2014/main" id="{27FB2644-CF31-4051-B4D9-0FAC4752ADF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5563" y="258845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30F0EFC-5C41-40C2-BC95-26D4F83300A4}"/>
              </a:ext>
            </a:extLst>
          </p:cNvPr>
          <p:cNvSpPr/>
          <p:nvPr/>
        </p:nvSpPr>
        <p:spPr>
          <a:xfrm>
            <a:off x="6396582" y="5168084"/>
            <a:ext cx="702049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  <a:r>
              <a:rPr lang="en-US" altLang="ko-KR" sz="800" dirty="0"/>
              <a:t>(</a:t>
            </a:r>
            <a:r>
              <a:rPr lang="ko-KR" altLang="en-US" sz="800" dirty="0"/>
              <a:t>수정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39" y="39945"/>
            <a:ext cx="9475702" cy="6407150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 w="9544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339C12-277D-4EE4-9675-56C942AEF2C5}"/>
              </a:ext>
            </a:extLst>
          </p:cNvPr>
          <p:cNvSpPr/>
          <p:nvPr/>
        </p:nvSpPr>
        <p:spPr>
          <a:xfrm>
            <a:off x="2169823" y="794595"/>
            <a:ext cx="5404953" cy="4638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75B64-88FE-4082-A752-F0135B3A2736}"/>
              </a:ext>
            </a:extLst>
          </p:cNvPr>
          <p:cNvSpPr txBox="1"/>
          <p:nvPr/>
        </p:nvSpPr>
        <p:spPr>
          <a:xfrm>
            <a:off x="3680775" y="9005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시간표 수정하기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E108034-358B-4219-BDAA-079F525B2254}"/>
              </a:ext>
            </a:extLst>
          </p:cNvPr>
          <p:cNvSpPr/>
          <p:nvPr/>
        </p:nvSpPr>
        <p:spPr>
          <a:xfrm>
            <a:off x="6760402" y="4981366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E8BAB3-34D4-4DDA-85FF-DD78193E32AA}"/>
              </a:ext>
            </a:extLst>
          </p:cNvPr>
          <p:cNvSpPr/>
          <p:nvPr/>
        </p:nvSpPr>
        <p:spPr>
          <a:xfrm>
            <a:off x="2908772" y="2108941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목록 </a:t>
            </a:r>
            <a:r>
              <a:rPr lang="en-US" altLang="ko-KR" dirty="0"/>
              <a:t>select </a:t>
            </a:r>
            <a:r>
              <a:rPr lang="ko-KR" altLang="en-US" dirty="0"/>
              <a:t>박스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4B96F8E-D272-4405-B3C2-F744F4E757BD}"/>
              </a:ext>
            </a:extLst>
          </p:cNvPr>
          <p:cNvSpPr/>
          <p:nvPr/>
        </p:nvSpPr>
        <p:spPr>
          <a:xfrm>
            <a:off x="5006899" y="2240437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36BFE33-13D2-47AD-8CE0-6446E03E9ED5}"/>
              </a:ext>
            </a:extLst>
          </p:cNvPr>
          <p:cNvSpPr/>
          <p:nvPr/>
        </p:nvSpPr>
        <p:spPr>
          <a:xfrm>
            <a:off x="2900846" y="1313047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상영관 번호</a:t>
            </a:r>
            <a:endParaRPr lang="en-US" altLang="ko-KR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2DE2E3-DE89-47D8-A1FF-FE0D418E008C}"/>
              </a:ext>
            </a:extLst>
          </p:cNvPr>
          <p:cNvSpPr/>
          <p:nvPr/>
        </p:nvSpPr>
        <p:spPr>
          <a:xfrm>
            <a:off x="2900845" y="3231275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상영시간 작성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시작만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1999CB9-50AA-443D-B433-3AF5CD351040}"/>
              </a:ext>
            </a:extLst>
          </p:cNvPr>
          <p:cNvSpPr/>
          <p:nvPr/>
        </p:nvSpPr>
        <p:spPr>
          <a:xfrm>
            <a:off x="5006068" y="3415650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55" name="Rectangle 1159">
            <a:extLst>
              <a:ext uri="{FF2B5EF4-FFF2-40B4-BE49-F238E27FC236}">
                <a16:creationId xmlns:a16="http://schemas.microsoft.com/office/drawing/2014/main" id="{386D50D9-980A-403C-BC5D-3670442807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18405" y="1498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1" name="Rectangle 1159">
            <a:extLst>
              <a:ext uri="{FF2B5EF4-FFF2-40B4-BE49-F238E27FC236}">
                <a16:creationId xmlns:a16="http://schemas.microsoft.com/office/drawing/2014/main" id="{AE9BD8EB-8A26-400A-812F-951FEFFFCD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18858" y="233582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Rectangle 1159">
            <a:extLst>
              <a:ext uri="{FF2B5EF4-FFF2-40B4-BE49-F238E27FC236}">
                <a16:creationId xmlns:a16="http://schemas.microsoft.com/office/drawing/2014/main" id="{47F62C46-EAC7-485C-A48E-56C0FDBAA5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470542" y="50586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3565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6883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공지 관리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7EE8A0F-6F8A-42C6-AA7D-AB22BBF6D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0"/>
          <a:stretch/>
        </p:blipFill>
        <p:spPr>
          <a:xfrm>
            <a:off x="2646964" y="1233064"/>
            <a:ext cx="4639456" cy="4202285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64994C4-11BE-4446-85C2-450334DB0D21}"/>
              </a:ext>
            </a:extLst>
          </p:cNvPr>
          <p:cNvSpPr/>
          <p:nvPr/>
        </p:nvSpPr>
        <p:spPr>
          <a:xfrm>
            <a:off x="6710118" y="56249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50B492F8-BA0B-4710-9A79-03606517697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75246" y="565339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1216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7518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삭제나 수정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공지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253D397-5ECC-47AB-8719-15A28047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92" y="870554"/>
            <a:ext cx="7260205" cy="4334977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9ABC8E9-0F99-4DA3-9535-CFD85F179085}"/>
              </a:ext>
            </a:extLst>
          </p:cNvPr>
          <p:cNvSpPr/>
          <p:nvPr/>
        </p:nvSpPr>
        <p:spPr>
          <a:xfrm>
            <a:off x="8354372" y="5430731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728B15E-836D-4EE5-B965-4A313BE9EAAE}"/>
              </a:ext>
            </a:extLst>
          </p:cNvPr>
          <p:cNvSpPr/>
          <p:nvPr/>
        </p:nvSpPr>
        <p:spPr>
          <a:xfrm>
            <a:off x="7603096" y="5430731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724130A1-432A-4E80-97EE-7A9B1AB396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191759" y="54733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F3A8DB-3DB1-4D98-A0ED-47BB2BC9B0F8}"/>
              </a:ext>
            </a:extLst>
          </p:cNvPr>
          <p:cNvSpPr txBox="1"/>
          <p:nvPr/>
        </p:nvSpPr>
        <p:spPr>
          <a:xfrm>
            <a:off x="4562118" y="109234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추가 페이지는</a:t>
            </a:r>
            <a:endParaRPr lang="en-US" altLang="ko-KR" sz="1200" dirty="0"/>
          </a:p>
          <a:p>
            <a:r>
              <a:rPr lang="ko-KR" altLang="en-US" sz="1200" dirty="0"/>
              <a:t>상세 페이지에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없앤 </a:t>
            </a:r>
            <a:endParaRPr lang="en-US" altLang="ko-KR" sz="1200" dirty="0"/>
          </a:p>
          <a:p>
            <a:r>
              <a:rPr lang="ko-KR" altLang="en-US" sz="1200" dirty="0"/>
              <a:t>페이지이므로</a:t>
            </a:r>
            <a:r>
              <a:rPr lang="en-US" altLang="ko-KR" sz="1200" dirty="0"/>
              <a:t> </a:t>
            </a:r>
            <a:r>
              <a:rPr lang="ko-KR" altLang="en-US" sz="1200" dirty="0"/>
              <a:t>설계서에서 생략</a:t>
            </a:r>
          </a:p>
        </p:txBody>
      </p:sp>
    </p:spTree>
    <p:extLst>
      <p:ext uri="{BB962C8B-B14F-4D97-AF65-F5344CB8AC3E}">
        <p14:creationId xmlns:p14="http://schemas.microsoft.com/office/powerpoint/2010/main" val="59286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682778"/>
              </p:ext>
            </p:extLst>
          </p:nvPr>
        </p:nvGraphicFramePr>
        <p:xfrm>
          <a:off x="9643890" y="42863"/>
          <a:ext cx="2478775" cy="1471938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기억하기는 쿠키를 암호화하여 구현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처리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3AC39-9F37-4277-8ED6-7E0F06EF085A}"/>
              </a:ext>
            </a:extLst>
          </p:cNvPr>
          <p:cNvSpPr txBox="1"/>
          <p:nvPr/>
        </p:nvSpPr>
        <p:spPr>
          <a:xfrm>
            <a:off x="47290" y="493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4CE0B-E861-4D6D-9567-5F6D4071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10" y="969192"/>
            <a:ext cx="4933950" cy="3914775"/>
          </a:xfrm>
          <a:prstGeom prst="rect">
            <a:avLst/>
          </a:prstGeom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00AEDB55-CFCE-4A99-8C2E-5D461158150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9668" y="34946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F1D1951-3323-4646-8A55-2EA080FBE7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207121" y="400416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9B69A57F-6D96-4FC0-A43A-ED6437C5F25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64384" y="460574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7726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93724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기능 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관리자는 문의를 추가할 필요 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문의 관리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7EE8A0F-6F8A-42C6-AA7D-AB22BBF6D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0"/>
          <a:stretch/>
        </p:blipFill>
        <p:spPr>
          <a:xfrm>
            <a:off x="2646964" y="1233064"/>
            <a:ext cx="4639456" cy="4202285"/>
          </a:xfrm>
          <a:prstGeom prst="rect">
            <a:avLst/>
          </a:prstGeom>
        </p:spPr>
      </p:pic>
      <p:sp>
        <p:nvSpPr>
          <p:cNvPr id="23" name="Rectangle 1159">
            <a:extLst>
              <a:ext uri="{FF2B5EF4-FFF2-40B4-BE49-F238E27FC236}">
                <a16:creationId xmlns:a16="http://schemas.microsoft.com/office/drawing/2014/main" id="{D5082965-B98C-407A-A2BD-602C330866F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70520" y="562493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0214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1621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문의를 삭제할 수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문의를 수정할 수 없음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답변으로 사용되는 관리자만 작성 가능한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댓글의 작성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04749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문의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253D397-5ECC-47AB-8719-15A28047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92" y="870554"/>
            <a:ext cx="7260205" cy="4334977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728B15E-836D-4EE5-B965-4A313BE9EAAE}"/>
              </a:ext>
            </a:extLst>
          </p:cNvPr>
          <p:cNvSpPr/>
          <p:nvPr/>
        </p:nvSpPr>
        <p:spPr>
          <a:xfrm>
            <a:off x="6865159" y="375853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A4A59F-CC57-406D-A8F1-E42BD46BDC95}"/>
              </a:ext>
            </a:extLst>
          </p:cNvPr>
          <p:cNvSpPr/>
          <p:nvPr/>
        </p:nvSpPr>
        <p:spPr>
          <a:xfrm>
            <a:off x="1707792" y="5846706"/>
            <a:ext cx="7278537" cy="41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작성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기능</a:t>
            </a:r>
            <a:r>
              <a:rPr lang="en-US" altLang="ko-KR" dirty="0"/>
              <a:t>(</a:t>
            </a:r>
            <a:r>
              <a:rPr lang="ko-KR" altLang="en-US" dirty="0"/>
              <a:t>관리자 답변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B79E944D-D873-4761-9150-D9C6E1899B0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589524" y="378695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E8BFAB60-1C7F-4F6B-875E-9DBDA5C3BE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325256" y="574405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407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29983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프론트단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 및 아이디 찾기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또는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찾은 아이디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 시 로그인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624FBD-D15A-4CA8-B21D-9A6F4FDD1B69}"/>
              </a:ext>
            </a:extLst>
          </p:cNvPr>
          <p:cNvGrpSpPr/>
          <p:nvPr/>
        </p:nvGrpSpPr>
        <p:grpSpPr>
          <a:xfrm>
            <a:off x="2296502" y="333632"/>
            <a:ext cx="4905375" cy="5724525"/>
            <a:chOff x="2296502" y="333632"/>
            <a:chExt cx="4905375" cy="57245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3426B8C-1721-4D22-A0F2-80C1DC198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6502" y="333632"/>
              <a:ext cx="4905375" cy="5724525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02BA4C5-67D1-4260-A05B-376E08B303E5}"/>
                </a:ext>
              </a:extLst>
            </p:cNvPr>
            <p:cNvSpPr/>
            <p:nvPr/>
          </p:nvSpPr>
          <p:spPr>
            <a:xfrm>
              <a:off x="2374232" y="2005679"/>
              <a:ext cx="1708484" cy="75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 페이지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60D8B923-E3F9-465F-A3EC-49A3D742B5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74766" y="50667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64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19593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인증 및 프론트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 시 새 비밀번호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및 표시 및 로그인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78A997-C34E-44B8-BB55-79BC8FC54F46}"/>
              </a:ext>
            </a:extLst>
          </p:cNvPr>
          <p:cNvGrpSpPr/>
          <p:nvPr/>
        </p:nvGrpSpPr>
        <p:grpSpPr>
          <a:xfrm>
            <a:off x="3111196" y="429261"/>
            <a:ext cx="3302236" cy="5540491"/>
            <a:chOff x="3111196" y="429261"/>
            <a:chExt cx="3302236" cy="554049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5E7BD46-ABA8-4D8A-8C45-B821282E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1196" y="429261"/>
              <a:ext cx="3302236" cy="5540491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8DEAA73-5853-49AB-939C-9D53115C856C}"/>
                </a:ext>
              </a:extLst>
            </p:cNvPr>
            <p:cNvSpPr/>
            <p:nvPr/>
          </p:nvSpPr>
          <p:spPr>
            <a:xfrm>
              <a:off x="3135738" y="1872398"/>
              <a:ext cx="1708484" cy="3191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Rectangle 1159">
            <a:extLst>
              <a:ext uri="{FF2B5EF4-FFF2-40B4-BE49-F238E27FC236}">
                <a16:creationId xmlns:a16="http://schemas.microsoft.com/office/drawing/2014/main" id="{88BED953-3A6A-4DFC-A5DA-21F716ED18F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9980" y="536998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514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07888"/>
              </p:ext>
            </p:extLst>
          </p:nvPr>
        </p:nvGraphicFramePr>
        <p:xfrm>
          <a:off x="9643890" y="42863"/>
          <a:ext cx="2478775" cy="17791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각각의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예매내역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 변경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회원탈퇴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 인증을 통해 해당 회원의 정보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 없으면 마이페이지 접근 불가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8689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최근 예매내역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고객센터 작성 글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65410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</a:t>
            </a:r>
            <a:r>
              <a:rPr lang="ko-KR" altLang="en-US" dirty="0"/>
              <a:t>메인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38B5B-96C5-4E83-8A34-C981E871BF3B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2E851-F422-4254-B051-D0A27F5C5653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388F49-D029-40D3-8138-C54CC88ED3F1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A4F98B-516B-41EC-B5B1-6F93FD95A563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49B76DB-DF4C-495E-AAF9-950569BA1953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600D8B1-D840-468B-AABE-44708D3A63FB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0FD485-3BB7-4BFC-9A42-AAFC35774E2A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C3E6C-E1EA-4955-9A64-B69484ED5A10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4ED1A7-9150-4DDF-AD77-4C1774E2212B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905F4-7DCA-4328-9CAB-066B26228B1A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2E12F1-D027-4A12-A8DE-3BF21DD7C9B9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E00E64-822C-481A-AB75-D70AB1598250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AAEB70-6FB0-4F73-A68E-4EFB6E9522FF}"/>
              </a:ext>
            </a:extLst>
          </p:cNvPr>
          <p:cNvCxnSpPr/>
          <p:nvPr/>
        </p:nvCxnSpPr>
        <p:spPr>
          <a:xfrm>
            <a:off x="69334" y="133745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E0083C0-0706-464A-A2D2-944F2840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30" y="1835597"/>
            <a:ext cx="7466706" cy="1617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947BE8-3A9D-41D1-A661-018B2C19D76A}"/>
              </a:ext>
            </a:extLst>
          </p:cNvPr>
          <p:cNvSpPr txBox="1"/>
          <p:nvPr/>
        </p:nvSpPr>
        <p:spPr>
          <a:xfrm>
            <a:off x="382409" y="233911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예매내역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5849AE-CE99-47FE-AD7C-C77CDC62F967}"/>
              </a:ext>
            </a:extLst>
          </p:cNvPr>
          <p:cNvSpPr txBox="1"/>
          <p:nvPr/>
        </p:nvSpPr>
        <p:spPr>
          <a:xfrm>
            <a:off x="382428" y="285019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개인정보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BC2B6-4454-4E2A-8567-0FD66FBB6AC5}"/>
              </a:ext>
            </a:extLst>
          </p:cNvPr>
          <p:cNvSpPr txBox="1"/>
          <p:nvPr/>
        </p:nvSpPr>
        <p:spPr>
          <a:xfrm>
            <a:off x="413941" y="332858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3B65A35-CF09-471D-859C-B75DDBC73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30" y="3606737"/>
            <a:ext cx="6537480" cy="2658096"/>
          </a:xfrm>
          <a:prstGeom prst="rect">
            <a:avLst/>
          </a:prstGeom>
        </p:spPr>
      </p:pic>
      <p:sp>
        <p:nvSpPr>
          <p:cNvPr id="55" name="Rectangle 1159">
            <a:extLst>
              <a:ext uri="{FF2B5EF4-FFF2-40B4-BE49-F238E27FC236}">
                <a16:creationId xmlns:a16="http://schemas.microsoft.com/office/drawing/2014/main" id="{58B1105D-4159-46F2-96FF-34A45F18228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08213" y="19693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6" name="Rectangle 1159">
            <a:extLst>
              <a:ext uri="{FF2B5EF4-FFF2-40B4-BE49-F238E27FC236}">
                <a16:creationId xmlns:a16="http://schemas.microsoft.com/office/drawing/2014/main" id="{74F44634-BAED-447F-A7E0-AAF517BE2F7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99095" y="40774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592916F9-F5DB-4032-8C3C-BB3484151BB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5487" y="261809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811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80974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예매취소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띄우고 취소됨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</a:t>
            </a:r>
            <a:r>
              <a:rPr lang="ko-KR" altLang="en-US" dirty="0"/>
              <a:t>나의 예매내역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38B5B-96C5-4E83-8A34-C981E871BF3B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2E851-F422-4254-B051-D0A27F5C5653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388F49-D029-40D3-8138-C54CC88ED3F1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A4F98B-516B-41EC-B5B1-6F93FD95A563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49B76DB-DF4C-495E-AAF9-950569BA1953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600D8B1-D840-468B-AABE-44708D3A63FB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0FD485-3BB7-4BFC-9A42-AAFC35774E2A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C3E6C-E1EA-4955-9A64-B69484ED5A10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4ED1A7-9150-4DDF-AD77-4C1774E2212B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905F4-7DCA-4328-9CAB-066B26228B1A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2E12F1-D027-4A12-A8DE-3BF21DD7C9B9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E00E64-822C-481A-AB75-D70AB1598250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AAEB70-6FB0-4F73-A68E-4EFB6E9522FF}"/>
              </a:ext>
            </a:extLst>
          </p:cNvPr>
          <p:cNvCxnSpPr/>
          <p:nvPr/>
        </p:nvCxnSpPr>
        <p:spPr>
          <a:xfrm>
            <a:off x="69334" y="133745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E0083C0-0706-464A-A2D2-944F2840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30" y="1835597"/>
            <a:ext cx="7466706" cy="1617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947BE8-3A9D-41D1-A661-018B2C19D76A}"/>
              </a:ext>
            </a:extLst>
          </p:cNvPr>
          <p:cNvSpPr txBox="1"/>
          <p:nvPr/>
        </p:nvSpPr>
        <p:spPr>
          <a:xfrm>
            <a:off x="382409" y="233911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예매내역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5849AE-CE99-47FE-AD7C-C77CDC62F967}"/>
              </a:ext>
            </a:extLst>
          </p:cNvPr>
          <p:cNvSpPr txBox="1"/>
          <p:nvPr/>
        </p:nvSpPr>
        <p:spPr>
          <a:xfrm>
            <a:off x="382428" y="285019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개인정보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BC2B6-4454-4E2A-8567-0FD66FBB6AC5}"/>
              </a:ext>
            </a:extLst>
          </p:cNvPr>
          <p:cNvSpPr txBox="1"/>
          <p:nvPr/>
        </p:nvSpPr>
        <p:spPr>
          <a:xfrm>
            <a:off x="413941" y="332858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592916F9-F5DB-4032-8C3C-BB3484151BB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48239" y="434513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D6CF84A-26D3-4FD0-ADEB-AA92E55ED8FB}"/>
              </a:ext>
            </a:extLst>
          </p:cNvPr>
          <p:cNvSpPr/>
          <p:nvPr/>
        </p:nvSpPr>
        <p:spPr>
          <a:xfrm>
            <a:off x="2098914" y="3838068"/>
            <a:ext cx="4908885" cy="910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예매정보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6B614C8-40B5-45ED-AE94-E670594675F1}"/>
              </a:ext>
            </a:extLst>
          </p:cNvPr>
          <p:cNvSpPr/>
          <p:nvPr/>
        </p:nvSpPr>
        <p:spPr>
          <a:xfrm>
            <a:off x="2074851" y="4950016"/>
            <a:ext cx="4908885" cy="910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예매정보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6BD3DD-9B91-44A9-B08D-30DC8E966D21}"/>
              </a:ext>
            </a:extLst>
          </p:cNvPr>
          <p:cNvSpPr/>
          <p:nvPr/>
        </p:nvSpPr>
        <p:spPr>
          <a:xfrm>
            <a:off x="7170822" y="4449258"/>
            <a:ext cx="826168" cy="299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예매취소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793533D-86D2-417F-9F3F-6F8DEA1A7227}"/>
              </a:ext>
            </a:extLst>
          </p:cNvPr>
          <p:cNvSpPr/>
          <p:nvPr/>
        </p:nvSpPr>
        <p:spPr>
          <a:xfrm>
            <a:off x="7170822" y="5520548"/>
            <a:ext cx="826168" cy="299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예매취소</a:t>
            </a:r>
          </a:p>
        </p:txBody>
      </p:sp>
    </p:spTree>
    <p:extLst>
      <p:ext uri="{BB962C8B-B14F-4D97-AF65-F5344CB8AC3E}">
        <p14:creationId xmlns:p14="http://schemas.microsoft.com/office/powerpoint/2010/main" val="182305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79524"/>
              </p:ext>
            </p:extLst>
          </p:nvPr>
        </p:nvGraphicFramePr>
        <p:xfrm>
          <a:off x="9643890" y="42863"/>
          <a:ext cx="2478775" cy="175684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 개인정보변경 페이지에 들어오기 전에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확인 페이지가 추가로 있어야 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 페이지에서 세션을 생성해 이 페이지의 세션 인증에 써야 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그리고 페이지를 나가거나 정보 변경이 성공하면 세션 삭제 해야함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 변경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프론트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8689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</a:t>
            </a:r>
            <a:r>
              <a:rPr lang="ko-KR" altLang="en-US" dirty="0"/>
              <a:t>개인정보 변경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38B5B-96C5-4E83-8A34-C981E871BF3B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2E851-F422-4254-B051-D0A27F5C5653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388F49-D029-40D3-8138-C54CC88ED3F1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A4F98B-516B-41EC-B5B1-6F93FD95A563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49B76DB-DF4C-495E-AAF9-950569BA1953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600D8B1-D840-468B-AABE-44708D3A63FB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0FD485-3BB7-4BFC-9A42-AAFC35774E2A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C3E6C-E1EA-4955-9A64-B69484ED5A10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4ED1A7-9150-4DDF-AD77-4C1774E2212B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905F4-7DCA-4328-9CAB-066B26228B1A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2E12F1-D027-4A12-A8DE-3BF21DD7C9B9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E00E64-822C-481A-AB75-D70AB1598250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AAEB70-6FB0-4F73-A68E-4EFB6E9522FF}"/>
              </a:ext>
            </a:extLst>
          </p:cNvPr>
          <p:cNvCxnSpPr/>
          <p:nvPr/>
        </p:nvCxnSpPr>
        <p:spPr>
          <a:xfrm>
            <a:off x="69334" y="133745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947BE8-3A9D-41D1-A661-018B2C19D76A}"/>
              </a:ext>
            </a:extLst>
          </p:cNvPr>
          <p:cNvSpPr txBox="1"/>
          <p:nvPr/>
        </p:nvSpPr>
        <p:spPr>
          <a:xfrm>
            <a:off x="382409" y="233911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예매내역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5849AE-CE99-47FE-AD7C-C77CDC62F967}"/>
              </a:ext>
            </a:extLst>
          </p:cNvPr>
          <p:cNvSpPr txBox="1"/>
          <p:nvPr/>
        </p:nvSpPr>
        <p:spPr>
          <a:xfrm>
            <a:off x="382428" y="285019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개인정보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BC2B6-4454-4E2A-8567-0FD66FBB6AC5}"/>
              </a:ext>
            </a:extLst>
          </p:cNvPr>
          <p:cNvSpPr txBox="1"/>
          <p:nvPr/>
        </p:nvSpPr>
        <p:spPr>
          <a:xfrm>
            <a:off x="413941" y="332858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592916F9-F5DB-4032-8C3C-BB3484151BB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7428" y="24014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903D680-2F20-4FE0-A487-8E6745E4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12" y="1489517"/>
            <a:ext cx="6450978" cy="161778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D9E96E4-FD3E-4E62-9790-BC9B26E60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20" b="15108"/>
          <a:stretch/>
        </p:blipFill>
        <p:spPr>
          <a:xfrm>
            <a:off x="3828462" y="3246438"/>
            <a:ext cx="3302236" cy="29459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738F260-EB3F-4760-A634-010AB5C6BCB2}"/>
              </a:ext>
            </a:extLst>
          </p:cNvPr>
          <p:cNvSpPr/>
          <p:nvPr/>
        </p:nvSpPr>
        <p:spPr>
          <a:xfrm>
            <a:off x="3922295" y="4345139"/>
            <a:ext cx="1082842" cy="258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51736C-102C-4954-BDB2-DB554ED890F5}"/>
              </a:ext>
            </a:extLst>
          </p:cNvPr>
          <p:cNvSpPr/>
          <p:nvPr/>
        </p:nvSpPr>
        <p:spPr>
          <a:xfrm>
            <a:off x="7283916" y="5879432"/>
            <a:ext cx="1507158" cy="313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</a:p>
        </p:txBody>
      </p:sp>
      <p:sp>
        <p:nvSpPr>
          <p:cNvPr id="60" name="Rectangle 1159">
            <a:extLst>
              <a:ext uri="{FF2B5EF4-FFF2-40B4-BE49-F238E27FC236}">
                <a16:creationId xmlns:a16="http://schemas.microsoft.com/office/drawing/2014/main" id="{CC1DE823-E69D-48FF-9CFC-F45E4B56D5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97681" y="55911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32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63604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탈퇴하기를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비밀번호가 일치하면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탈퇴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알림창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뜨고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 </a:t>
            </a:r>
            <a:r>
              <a:rPr lang="ko-KR" altLang="en-US" dirty="0"/>
              <a:t>회원탈퇴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6A5D546-FA19-4268-8C00-1FC9D10C8F20}"/>
              </a:ext>
            </a:extLst>
          </p:cNvPr>
          <p:cNvSpPr/>
          <p:nvPr/>
        </p:nvSpPr>
        <p:spPr>
          <a:xfrm>
            <a:off x="3360821" y="1718197"/>
            <a:ext cx="2757949" cy="4569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 하시겠습니까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1850D5-1D41-4299-9559-2C2EAD5C40EB}"/>
              </a:ext>
            </a:extLst>
          </p:cNvPr>
          <p:cNvSpPr/>
          <p:nvPr/>
        </p:nvSpPr>
        <p:spPr>
          <a:xfrm>
            <a:off x="3695549" y="2581114"/>
            <a:ext cx="2223269" cy="2462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비밀번호입력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5DE66F-6014-4B03-AF17-20FA687827B8}"/>
              </a:ext>
            </a:extLst>
          </p:cNvPr>
          <p:cNvSpPr/>
          <p:nvPr/>
        </p:nvSpPr>
        <p:spPr>
          <a:xfrm>
            <a:off x="4161164" y="3441929"/>
            <a:ext cx="1292037" cy="4372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탈퇴하기</a:t>
            </a:r>
          </a:p>
        </p:txBody>
      </p:sp>
    </p:spTree>
    <p:extLst>
      <p:ext uri="{BB962C8B-B14F-4D97-AF65-F5344CB8AC3E}">
        <p14:creationId xmlns:p14="http://schemas.microsoft.com/office/powerpoint/2010/main" val="114360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2570</Words>
  <Application>Microsoft Office PowerPoint</Application>
  <PresentationFormat>와이드스크린</PresentationFormat>
  <Paragraphs>1028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64</cp:revision>
  <dcterms:created xsi:type="dcterms:W3CDTF">2024-02-28T00:30:24Z</dcterms:created>
  <dcterms:modified xsi:type="dcterms:W3CDTF">2024-03-07T02:55:08Z</dcterms:modified>
</cp:coreProperties>
</file>