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75" r:id="rId12"/>
    <p:sldId id="274" r:id="rId13"/>
    <p:sldId id="261" r:id="rId14"/>
    <p:sldId id="262" r:id="rId15"/>
    <p:sldId id="264" r:id="rId16"/>
    <p:sldId id="263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61"/>
          <a:stretch/>
        </p:blipFill>
        <p:spPr>
          <a:xfrm>
            <a:off x="2389339" y="1652469"/>
            <a:ext cx="6849090" cy="26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8"/>
          <a:stretch/>
        </p:blipFill>
        <p:spPr>
          <a:xfrm>
            <a:off x="2392393" y="2264702"/>
            <a:ext cx="6849090" cy="13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88118" y="153266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5914" y="182883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92527" y="2125004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7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1861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4689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4539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7223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23" y="652267"/>
            <a:ext cx="5870230" cy="53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91" y="26950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3236</Words>
  <Application>Microsoft Office PowerPoint</Application>
  <PresentationFormat>와이드스크린</PresentationFormat>
  <Paragraphs>662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22</cp:revision>
  <dcterms:created xsi:type="dcterms:W3CDTF">2024-01-23T02:09:16Z</dcterms:created>
  <dcterms:modified xsi:type="dcterms:W3CDTF">2024-01-23T04:21:12Z</dcterms:modified>
</cp:coreProperties>
</file>