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66" r:id="rId5"/>
    <p:sldId id="267" r:id="rId6"/>
    <p:sldId id="268" r:id="rId7"/>
    <p:sldId id="269" r:id="rId8"/>
    <p:sldId id="270" r:id="rId9"/>
    <p:sldId id="273" r:id="rId10"/>
    <p:sldId id="271" r:id="rId11"/>
    <p:sldId id="272" r:id="rId12"/>
    <p:sldId id="275" r:id="rId13"/>
    <p:sldId id="274" r:id="rId14"/>
    <p:sldId id="277" r:id="rId15"/>
    <p:sldId id="261" r:id="rId16"/>
    <p:sldId id="262" r:id="rId17"/>
    <p:sldId id="264" r:id="rId18"/>
    <p:sldId id="263" r:id="rId19"/>
    <p:sldId id="26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C4D35-91AD-41F5-9700-1F18653C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E9A3D-E038-4DBC-ABD0-A4910C197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47BC1-B739-4148-B3F4-86F53C44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AA5A4-9A5A-481E-A501-4A32044B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48190-88F4-4AE8-9B07-0593A705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81479-3EA8-468E-A664-3B39C2BC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4B5860-1C98-43C7-80F9-87FE8B06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1C0CC-7773-422C-9FC2-F5529196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31A9B-AE29-4F02-8047-982A4C1F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80E58-7B93-4FCD-AB9C-0A38C854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6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74C62-3A53-429A-A9F1-643937F6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F1938-670D-47BD-B669-3581F1AE3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2CA5C-72AE-423A-AD16-86EA4AB4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2172E-07D6-4E83-8B27-5BC03785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72777-19A3-42E1-A6DD-DF101072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9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0F8A9-154E-4AFE-B19A-FED076D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7D3B9-9E36-4DAF-93F6-7B255265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CAD90-8763-4CEE-AD9C-B3A4DC24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28EA7-2189-466C-9F1E-4306D424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59330-3AE9-4461-8FFF-BED24391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0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16556-C66A-4D2D-BB4A-D6BC06BE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9EF84-33A0-489F-B090-2F5B938D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0ABC5-1202-46DD-8533-2496A6FB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C0593-08E8-4093-BCCE-1D3E0A45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9B719-D069-44F3-A24D-A2F906EB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9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1CD4-E4F9-4406-A90F-62D3CF00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609B0-AA85-4F94-9A4D-56A6E0C24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875AC-6357-4EA0-9D9B-BC2FA5DBF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43678-522C-4FC7-8565-BB9E12D9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17564-6BBC-4364-A2F0-91EAE74C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8DB04-72C4-4F60-A856-0D8E7599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7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6CFDF-C860-4173-AEC8-70C6755D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DF6B0-9B4F-43AC-AD7A-6507D0F3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A9F2A-56D3-4B67-A022-1C846404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103097-05A2-49B0-A63E-1EA9FB11B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3E787-4846-4985-92BA-030D9CB5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325932-D98D-414F-B538-C15585C1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D09C71-9EE5-4C22-AD07-AE234097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480488-F627-4E56-AA7A-2690C9D8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CF0B7-8F38-4A98-9BA9-A5C176F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14ACC3-806D-4028-881B-D28FB62C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7646F5-FC32-4F35-8E66-012F43EE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A5B27E-1FA9-4E3A-B540-44961788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0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96DEBE-8F03-4AB7-9AC6-5057199F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F62F63-859F-489C-971B-74CB4E38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F8C12-7A35-4D63-941B-110D98B0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1C22D-0C70-4266-B2C9-37D3349B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A70E8-A0D3-4063-8590-1B6691F1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9B1966-48DC-41BE-93D9-BF1FA36D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F7E8B-5035-4D85-9447-ED95133B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37C8C-53CC-4D1A-9612-E5E1E45A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408C5-BE87-4325-8631-DDB1F529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4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96128-21F6-48EF-8C82-ED06F9F4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D51E61-F7E9-4301-8671-FAF2608FC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0C299D-70F7-402E-A3A5-E59CCC65E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DCDA4-3E61-432C-AB0B-F1F7492E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D5215-FF4C-4B11-BC23-29BFA7FC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2AB99-0425-4827-A44B-97F4EF1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7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ACFCED-3E71-43A2-AFDC-21026EB7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ED4E9-838C-429F-BE5B-D41DA3E3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0E20E-C342-452E-A080-E56013AE7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76CF7-5007-41BC-BEB3-661AAC947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4B08D-17D2-470D-8CAA-85AFD4781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2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503777"/>
              </p:ext>
            </p:extLst>
          </p:nvPr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6705620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74D73F-6BB0-4414-8C23-EEE1A6495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53332" r="8614" b="6617"/>
          <a:stretch/>
        </p:blipFill>
        <p:spPr>
          <a:xfrm>
            <a:off x="6774957" y="4162219"/>
            <a:ext cx="2770079" cy="22060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74955" y="1709126"/>
            <a:ext cx="2770079" cy="153585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48BBB0D-4D27-43AC-90E3-964C1C5C8572}"/>
              </a:ext>
            </a:extLst>
          </p:cNvPr>
          <p:cNvSpPr/>
          <p:nvPr/>
        </p:nvSpPr>
        <p:spPr>
          <a:xfrm>
            <a:off x="6774955" y="42714"/>
            <a:ext cx="2770079" cy="16634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대학 로고</a:t>
            </a:r>
          </a:p>
        </p:txBody>
      </p:sp>
    </p:spTree>
    <p:extLst>
      <p:ext uri="{BB962C8B-B14F-4D97-AF65-F5344CB8AC3E}">
        <p14:creationId xmlns:p14="http://schemas.microsoft.com/office/powerpoint/2010/main" val="17293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C2E71B-6E17-425B-9216-F54D23C12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28" y="1987827"/>
            <a:ext cx="5260489" cy="3887185"/>
          </a:xfrm>
          <a:prstGeom prst="rect">
            <a:avLst/>
          </a:prstGeom>
        </p:spPr>
      </p:pic>
      <p:sp>
        <p:nvSpPr>
          <p:cNvPr id="26" name="Rectangle 1159">
            <a:extLst>
              <a:ext uri="{FF2B5EF4-FFF2-40B4-BE49-F238E27FC236}">
                <a16:creationId xmlns:a16="http://schemas.microsoft.com/office/drawing/2014/main" id="{0AAF1A04-47DD-41B4-8B8C-C40B6C0C3E1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2791" y="269505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CDF8D3-44BB-4DC6-BACE-E8A7E9984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968" y="668998"/>
            <a:ext cx="5269849" cy="110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33724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BF40BF-F586-4D18-9702-0A44A5C69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461"/>
          <a:stretch/>
        </p:blipFill>
        <p:spPr>
          <a:xfrm>
            <a:off x="2389339" y="1652469"/>
            <a:ext cx="6849090" cy="265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6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33724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166FF9-86BA-419B-99E1-571A4795853D}"/>
              </a:ext>
            </a:extLst>
          </p:cNvPr>
          <p:cNvSpPr txBox="1"/>
          <p:nvPr/>
        </p:nvSpPr>
        <p:spPr>
          <a:xfrm>
            <a:off x="3963206" y="3003089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수강신청 기간이 아닙니다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401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2245" y="366010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AB14794-111F-43AC-B155-84609F20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188"/>
          <a:stretch/>
        </p:blipFill>
        <p:spPr>
          <a:xfrm>
            <a:off x="2392393" y="2264702"/>
            <a:ext cx="6849090" cy="130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15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42039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8B04B0-2AFB-4780-926C-D6592B24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94" y="1890214"/>
            <a:ext cx="6520510" cy="18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0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146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C43122-6000-4C60-87E0-5BFBC9974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651" r="49933" b="4323"/>
          <a:stretch/>
        </p:blipFill>
        <p:spPr>
          <a:xfrm>
            <a:off x="3262094" y="781995"/>
            <a:ext cx="5357902" cy="236125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3B2C0A-2902-4F21-9D37-B9576DFAD231}"/>
              </a:ext>
            </a:extLst>
          </p:cNvPr>
          <p:cNvGrpSpPr/>
          <p:nvPr/>
        </p:nvGrpSpPr>
        <p:grpSpPr>
          <a:xfrm>
            <a:off x="3262094" y="3518753"/>
            <a:ext cx="5357902" cy="2615209"/>
            <a:chOff x="4057285" y="1603800"/>
            <a:chExt cx="3935363" cy="246417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2EB3BC2-1C78-4483-8A35-ACD7968B6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C051803-2451-42CD-870B-54EF3ACB4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A84DE3A-91FD-4436-99A7-4DD6B0F412BF}"/>
              </a:ext>
            </a:extLst>
          </p:cNvPr>
          <p:cNvSpPr txBox="1"/>
          <p:nvPr/>
        </p:nvSpPr>
        <p:spPr>
          <a:xfrm>
            <a:off x="3318420" y="464337"/>
            <a:ext cx="967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교수과목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</p:spTree>
    <p:extLst>
      <p:ext uri="{BB962C8B-B14F-4D97-AF65-F5344CB8AC3E}">
        <p14:creationId xmlns:p14="http://schemas.microsoft.com/office/powerpoint/2010/main" val="2520805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310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교직원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88118" y="153266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 관리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5914" y="182883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강의등록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7FF6B4-04CB-400E-B316-64D8F80B22AD}"/>
              </a:ext>
            </a:extLst>
          </p:cNvPr>
          <p:cNvGrpSpPr/>
          <p:nvPr/>
        </p:nvGrpSpPr>
        <p:grpSpPr>
          <a:xfrm>
            <a:off x="3012979" y="864751"/>
            <a:ext cx="5715881" cy="4753921"/>
            <a:chOff x="4057285" y="1603800"/>
            <a:chExt cx="3935363" cy="2464177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C191798-70F2-4DE3-91FA-80A946DB5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C167B3B-C380-42D7-B6C9-C6D92C13F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92527" y="2125004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</p:spTree>
    <p:extLst>
      <p:ext uri="{BB962C8B-B14F-4D97-AF65-F5344CB8AC3E}">
        <p14:creationId xmlns:p14="http://schemas.microsoft.com/office/powerpoint/2010/main" val="2085112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71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8B5A079-CB4F-4C84-8B9E-D11160E61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850549" y="526121"/>
            <a:ext cx="5780558" cy="2788579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AB9A7FC3-2AAD-406D-AEBD-2D77B1B28B56}"/>
              </a:ext>
            </a:extLst>
          </p:cNvPr>
          <p:cNvGrpSpPr/>
          <p:nvPr/>
        </p:nvGrpSpPr>
        <p:grpSpPr>
          <a:xfrm>
            <a:off x="2862981" y="3516184"/>
            <a:ext cx="5780558" cy="2788578"/>
            <a:chOff x="4057285" y="1603800"/>
            <a:chExt cx="3935363" cy="246417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C6C0BA6-4FE9-40B0-8E7F-E86D2EAB6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0D1EE60-1247-47EE-B607-3AF9DE028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</p:spTree>
    <p:extLst>
      <p:ext uri="{BB962C8B-B14F-4D97-AF65-F5344CB8AC3E}">
        <p14:creationId xmlns:p14="http://schemas.microsoft.com/office/powerpoint/2010/main" val="207606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82271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89A618-5044-4CBA-8CC6-E0BF3D90EBD3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A42F0-78F6-4C5A-BD71-5D5CA6F6FE4F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291F8E-EB1B-4787-96CD-63BF4D6E12C3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FEFB8823-D2DA-463A-A32B-D5448C7F85F2}"/>
              </a:ext>
            </a:extLst>
          </p:cNvPr>
          <p:cNvGraphicFramePr>
            <a:graphicFrameLocks noGrp="1"/>
          </p:cNvGraphicFramePr>
          <p:nvPr/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08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889C79-FC43-45A9-8AA3-9D846BC128A9}"/>
              </a:ext>
            </a:extLst>
          </p:cNvPr>
          <p:cNvSpPr/>
          <p:nvPr/>
        </p:nvSpPr>
        <p:spPr>
          <a:xfrm>
            <a:off x="2646964" y="788575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학적상태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A2F962-3036-4904-A69E-ED4C50FF0ADD}"/>
              </a:ext>
            </a:extLst>
          </p:cNvPr>
          <p:cNvSpPr/>
          <p:nvPr/>
        </p:nvSpPr>
        <p:spPr>
          <a:xfrm>
            <a:off x="3485159" y="786119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휴학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13EB27-098E-4924-850A-A7621719DDBE}"/>
              </a:ext>
            </a:extLst>
          </p:cNvPr>
          <p:cNvSpPr/>
          <p:nvPr/>
        </p:nvSpPr>
        <p:spPr>
          <a:xfrm>
            <a:off x="3038168" y="1419527"/>
            <a:ext cx="5818238" cy="1109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 복학 신청에 대한 규정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A5CBF7-920B-4B9B-B61E-3952FF1BD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8" t="1266" r="1013" b="1532"/>
          <a:stretch/>
        </p:blipFill>
        <p:spPr>
          <a:xfrm>
            <a:off x="3038168" y="3020248"/>
            <a:ext cx="5818237" cy="2307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DB4A8-6C78-4492-86A6-452EFB4EADB1}"/>
              </a:ext>
            </a:extLst>
          </p:cNvPr>
          <p:cNvSpPr txBox="1"/>
          <p:nvPr/>
        </p:nvSpPr>
        <p:spPr>
          <a:xfrm>
            <a:off x="2947763" y="26132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신청 내역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7C882E-6495-41CE-93BC-2F1E9D0C5C67}"/>
              </a:ext>
            </a:extLst>
          </p:cNvPr>
          <p:cNvSpPr/>
          <p:nvPr/>
        </p:nvSpPr>
        <p:spPr>
          <a:xfrm>
            <a:off x="5117689" y="5569821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휴학 신청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12A47BE-14EA-416A-8F15-729027052E14}"/>
              </a:ext>
            </a:extLst>
          </p:cNvPr>
          <p:cNvSpPr/>
          <p:nvPr/>
        </p:nvSpPr>
        <p:spPr>
          <a:xfrm>
            <a:off x="5117689" y="5996310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복학 신청</a:t>
            </a:r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FACCC4BE-D745-4BFB-BFB4-51818F82B9E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2590" y="118610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299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B8911A7-7682-4A5F-93DD-17B5010F2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947763" y="1482996"/>
            <a:ext cx="5780558" cy="2788579"/>
          </a:xfrm>
          <a:prstGeom prst="rect">
            <a:avLst/>
          </a:prstGeom>
        </p:spPr>
      </p:pic>
      <p:sp>
        <p:nvSpPr>
          <p:cNvPr id="25" name="Rectangle 1159">
            <a:extLst>
              <a:ext uri="{FF2B5EF4-FFF2-40B4-BE49-F238E27FC236}">
                <a16:creationId xmlns:a16="http://schemas.microsoft.com/office/drawing/2014/main" id="{F9AE83C5-BC62-4163-B229-14D3CE98D8A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72218" y="146899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7274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08DFFF6-0134-4FF8-9202-5823465627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2590" y="145399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674475-68B9-4FD4-9FBB-79627ECC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58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255E02ED-31CF-4A2F-8ABC-834B4BB6194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72218" y="172234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D95CAC-994E-4244-AC43-1086A183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23" y="652267"/>
            <a:ext cx="5870230" cy="536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9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40116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647B20-4831-4576-AB44-73AD177C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24" y="511241"/>
            <a:ext cx="4228231" cy="564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4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40116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53E107-A63B-4276-8373-B891C9C8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12" y="552569"/>
            <a:ext cx="3555908" cy="556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2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3731</Words>
  <Application>Microsoft Office PowerPoint</Application>
  <PresentationFormat>와이드스크린</PresentationFormat>
  <Paragraphs>781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굴림</vt:lpstr>
      <vt:lpstr>굴림체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23</cp:revision>
  <dcterms:created xsi:type="dcterms:W3CDTF">2024-01-23T02:09:16Z</dcterms:created>
  <dcterms:modified xsi:type="dcterms:W3CDTF">2024-01-23T04:27:18Z</dcterms:modified>
</cp:coreProperties>
</file>