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3" r:id="rId5"/>
    <p:sldId id="257" r:id="rId6"/>
    <p:sldId id="299" r:id="rId7"/>
    <p:sldId id="300" r:id="rId8"/>
    <p:sldId id="276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5" r:id="rId18"/>
    <p:sldId id="274" r:id="rId19"/>
    <p:sldId id="277" r:id="rId20"/>
    <p:sldId id="261" r:id="rId21"/>
    <p:sldId id="262" r:id="rId22"/>
    <p:sldId id="305" r:id="rId23"/>
    <p:sldId id="301" r:id="rId24"/>
    <p:sldId id="302" r:id="rId25"/>
    <p:sldId id="278" r:id="rId26"/>
    <p:sldId id="282" r:id="rId27"/>
    <p:sldId id="279" r:id="rId28"/>
    <p:sldId id="281" r:id="rId29"/>
    <p:sldId id="307" r:id="rId30"/>
    <p:sldId id="280" r:id="rId31"/>
    <p:sldId id="264" r:id="rId32"/>
    <p:sldId id="263" r:id="rId33"/>
    <p:sldId id="303" r:id="rId34"/>
    <p:sldId id="306" r:id="rId35"/>
    <p:sldId id="304" r:id="rId36"/>
    <p:sldId id="284" r:id="rId37"/>
    <p:sldId id="285" r:id="rId38"/>
    <p:sldId id="296" r:id="rId39"/>
    <p:sldId id="286" r:id="rId40"/>
    <p:sldId id="287" r:id="rId41"/>
    <p:sldId id="288" r:id="rId42"/>
    <p:sldId id="289" r:id="rId43"/>
    <p:sldId id="312" r:id="rId44"/>
    <p:sldId id="313" r:id="rId45"/>
    <p:sldId id="290" r:id="rId46"/>
    <p:sldId id="310" r:id="rId47"/>
    <p:sldId id="311" r:id="rId48"/>
    <p:sldId id="291" r:id="rId49"/>
    <p:sldId id="308" r:id="rId50"/>
    <p:sldId id="309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1174"/>
              </p:ext>
            </p:extLst>
          </p:nvPr>
        </p:nvGraphicFramePr>
        <p:xfrm>
          <a:off x="9643890" y="42863"/>
          <a:ext cx="2478775" cy="29283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쿠키에 아이디 정보가 있으면 이곳에 아이디 입력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아이디와 비밀번호 작성 후 로그인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로그인 처리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 개인 정보를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담아야하나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해시화해야하나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성공하면 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교직원에 따라서 다른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뷰로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띄운 후 기본 페이지로 다시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돌아감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아이디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비밀번호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01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체크박스를 클릭하고 로그인 버튼을 눌러 로그인 처리가 성공하면 쿠키에 아이디 정보 저장 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3627882" y="2350955"/>
            <a:ext cx="2770079" cy="1535853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227010" y="368298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48263" y="32322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Rectangle 1159">
            <a:extLst>
              <a:ext uri="{FF2B5EF4-FFF2-40B4-BE49-F238E27FC236}">
                <a16:creationId xmlns:a16="http://schemas.microsoft.com/office/drawing/2014/main" id="{CFE02FFC-57B9-46C4-B3B7-B860AD24D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04972" y="368298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Rectangle 1159">
            <a:extLst>
              <a:ext uri="{FF2B5EF4-FFF2-40B4-BE49-F238E27FC236}">
                <a16:creationId xmlns:a16="http://schemas.microsoft.com/office/drawing/2014/main" id="{DD553099-BFB4-42E4-8EF3-5315CF6420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666024" y="368298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755851" y="24983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713885-A4D7-4A25-9D85-2786BB8E4F7A}"/>
              </a:ext>
            </a:extLst>
          </p:cNvPr>
          <p:cNvSpPr/>
          <p:nvPr/>
        </p:nvSpPr>
        <p:spPr>
          <a:xfrm>
            <a:off x="8677008" y="3609490"/>
            <a:ext cx="3045542" cy="129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ajax </a:t>
            </a:r>
            <a:r>
              <a:rPr lang="ko-KR" altLang="en-US" dirty="0"/>
              <a:t>통신</a:t>
            </a:r>
            <a:r>
              <a:rPr lang="en-US" altLang="ko-KR" dirty="0"/>
              <a:t>/form </a:t>
            </a:r>
            <a:r>
              <a:rPr lang="ko-KR" altLang="en-US" dirty="0"/>
              <a:t>통신 무엇으로 할지 결정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1795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68023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79F4EE-91EC-4348-8B65-09C5F798C5EA}"/>
              </a:ext>
            </a:extLst>
          </p:cNvPr>
          <p:cNvSpPr/>
          <p:nvPr/>
        </p:nvSpPr>
        <p:spPr>
          <a:xfrm>
            <a:off x="63753" y="136326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4017A42F-29FA-4A5B-97DA-4F3CB7A302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10520" y="19221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2CE0CC-E77D-4C17-A6CA-FA5AA42C15D7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55188D-A69D-477A-B058-D5B9CE0A783D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90302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1578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교과목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9BF643-CC9C-46A6-9DCA-D685E5B1553A}"/>
              </a:ext>
            </a:extLst>
          </p:cNvPr>
          <p:cNvSpPr/>
          <p:nvPr/>
        </p:nvSpPr>
        <p:spPr>
          <a:xfrm>
            <a:off x="69334" y="138791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97588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66EB2-09CF-40C6-A377-3C7E3F90AE3E}"/>
              </a:ext>
            </a:extLst>
          </p:cNvPr>
          <p:cNvSpPr/>
          <p:nvPr/>
        </p:nvSpPr>
        <p:spPr>
          <a:xfrm>
            <a:off x="6579052" y="2285729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83D8254E-7304-4A46-9C32-84FA9ED47E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17164" y="8011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CFD21B-73B1-4C7F-885E-D3D441573514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581C0-E0A9-4F0A-A308-1192C53ABDF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4790"/>
              </p:ext>
            </p:extLst>
          </p:nvPr>
        </p:nvGraphicFramePr>
        <p:xfrm>
          <a:off x="9643890" y="42863"/>
          <a:ext cx="2478775" cy="119601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세션에서 값을 받아와서 자신의 강의 시간 데이터를 가공 후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0837DC-DFB7-4DD9-BC83-44A0B78662E9}"/>
              </a:ext>
            </a:extLst>
          </p:cNvPr>
          <p:cNvSpPr/>
          <p:nvPr/>
        </p:nvSpPr>
        <p:spPr>
          <a:xfrm>
            <a:off x="69334" y="162483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85028" y="12131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B516B6D-B839-4894-B0CD-FD97DE757D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7654" y="8868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E7B52B-9EEC-4BE1-B125-F367FBC0B933}"/>
              </a:ext>
            </a:extLst>
          </p:cNvPr>
          <p:cNvSpPr/>
          <p:nvPr/>
        </p:nvSpPr>
        <p:spPr>
          <a:xfrm>
            <a:off x="6985028" y="1858680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34A0CF-567C-400E-B988-87B18BAC21D3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288000-04CD-4237-B43E-F4A07325EB5F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20247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출석확인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FE0E09-95A8-4AAE-B7AC-5BFA6B4CF7CC}"/>
              </a:ext>
            </a:extLst>
          </p:cNvPr>
          <p:cNvSpPr/>
          <p:nvPr/>
        </p:nvSpPr>
        <p:spPr>
          <a:xfrm>
            <a:off x="78072" y="23394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83157" y="24106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42BDE61-88EA-4C3D-8B94-21CB5CC12E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89347" y="33917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4E35A8-7B3C-4D55-81E6-28814EEF9302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F1E92B-4594-49F9-A8FA-14C9D5476C2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5679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강의에 학생의 출석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17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출석확인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9A4F6A-5881-428B-BDB2-65FF08DD292E}"/>
              </a:ext>
            </a:extLst>
          </p:cNvPr>
          <p:cNvSpPr/>
          <p:nvPr/>
        </p:nvSpPr>
        <p:spPr>
          <a:xfrm>
            <a:off x="72387" y="233379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37208" y="8280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4703A2C2-9D81-4C8F-BFB9-BCFA2F1DCCF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6635" y="58816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8E4F68-1AD4-427B-852E-A083CC8AB85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C6789E-42FA-495F-89B6-6F6A062953BB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731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학생의 성적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CAC60-A575-4C56-86D1-0CED5DD5875D}"/>
              </a:ext>
            </a:extLst>
          </p:cNvPr>
          <p:cNvSpPr/>
          <p:nvPr/>
        </p:nvSpPr>
        <p:spPr>
          <a:xfrm>
            <a:off x="69334" y="2612497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18641" y="8391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5E5D7-5344-4E63-BFCF-BFF5D4A8274D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E5CA24-CB42-4B25-A77B-FDE740ADD63F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45258"/>
              </p:ext>
            </p:extLst>
          </p:nvPr>
        </p:nvGraphicFramePr>
        <p:xfrm>
          <a:off x="9643890" y="42863"/>
          <a:ext cx="2478775" cy="17572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선택이 가능하고 교과목명을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성공 시 신청 버튼 대신 신청 완료 문자열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학점이 초과되었을 경우 또는 업데이트 실패 시 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2C14-2EFF-4542-AC74-0C3E69AAB1B2}"/>
              </a:ext>
            </a:extLst>
          </p:cNvPr>
          <p:cNvSpPr/>
          <p:nvPr/>
        </p:nvSpPr>
        <p:spPr>
          <a:xfrm>
            <a:off x="69332" y="328448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622099" y="13418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43637AB6-84B9-46C4-9A98-AE6CCF725F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843256" y="2205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20327F-1088-47DE-BFAB-773A10A7A4EB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D876DD-F39D-45A3-BE5D-2D98BFC6B997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3358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노출할 수강신청 데이터가 없을 때는 이 페이지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4227" y="20828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9E002E-3F7F-4139-89F0-C35C22C6EE7B}"/>
              </a:ext>
            </a:extLst>
          </p:cNvPr>
          <p:cNvSpPr/>
          <p:nvPr/>
        </p:nvSpPr>
        <p:spPr>
          <a:xfrm>
            <a:off x="72387" y="32899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698E0D-C087-4421-B6F1-1828C6EB06C8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919B41-92AD-4C02-9766-D07D65887758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5490"/>
              </p:ext>
            </p:extLst>
          </p:nvPr>
        </p:nvGraphicFramePr>
        <p:xfrm>
          <a:off x="9643890" y="42863"/>
          <a:ext cx="2478775" cy="131793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수강신청 현황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A41A54-7DA9-46B6-A881-2407175389F2}"/>
              </a:ext>
            </a:extLst>
          </p:cNvPr>
          <p:cNvSpPr/>
          <p:nvPr/>
        </p:nvSpPr>
        <p:spPr>
          <a:xfrm>
            <a:off x="69334" y="357101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7B8880C9-A319-4555-9B51-25755F3512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313847" y="28263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72282" y="22782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C762B-D29F-406B-9D83-9B3A0E324448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4A4E5-24DB-4EBD-B287-DAB7CB285B24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62189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F79D982E-BB06-4D3B-839F-599B963D48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93522"/>
              </p:ext>
            </p:extLst>
          </p:nvPr>
        </p:nvGraphicFramePr>
        <p:xfrm>
          <a:off x="9643890" y="42863"/>
          <a:ext cx="2478775" cy="1052256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이름을 적고 생년월일을 적으면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이동해서 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찾아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띄워서 성공하면 학번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정보가 같은 학번 모두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개인정보가 일치하지 않습니다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출력 후 기본페이지로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3541735" y="2164563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46DC8-4489-44B1-A492-0DA44C680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4"/>
          <a:stretch/>
        </p:blipFill>
        <p:spPr>
          <a:xfrm>
            <a:off x="2344706" y="1938772"/>
            <a:ext cx="5423218" cy="17616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E1EFDC-1B88-4F4F-84EF-6DCEDC2D01A7}"/>
              </a:ext>
            </a:extLst>
          </p:cNvPr>
          <p:cNvSpPr/>
          <p:nvPr/>
        </p:nvSpPr>
        <p:spPr>
          <a:xfrm>
            <a:off x="2344706" y="3652781"/>
            <a:ext cx="5423218" cy="583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EFFC08-E74D-43D0-980F-9DA4F122DCE6}"/>
              </a:ext>
            </a:extLst>
          </p:cNvPr>
          <p:cNvSpPr/>
          <p:nvPr/>
        </p:nvSpPr>
        <p:spPr>
          <a:xfrm>
            <a:off x="2480514" y="3652781"/>
            <a:ext cx="611749" cy="298303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E348E0-E088-4E9E-ACA3-3B88B66EDB2E}"/>
              </a:ext>
            </a:extLst>
          </p:cNvPr>
          <p:cNvSpPr/>
          <p:nvPr/>
        </p:nvSpPr>
        <p:spPr>
          <a:xfrm>
            <a:off x="3084647" y="3652781"/>
            <a:ext cx="2184396" cy="328889"/>
          </a:xfrm>
          <a:prstGeom prst="rect">
            <a:avLst/>
          </a:prstGeom>
          <a:solidFill>
            <a:srgbClr val="FFFFFF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80B88-C7CA-490E-BED4-A2D29C9EBAF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1" name="Rectangle 1159">
            <a:extLst>
              <a:ext uri="{FF2B5EF4-FFF2-40B4-BE49-F238E27FC236}">
                <a16:creationId xmlns:a16="http://schemas.microsoft.com/office/drawing/2014/main" id="{362FF764-8482-4B01-A2F4-F5BD721970A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D850C338-AE68-4CF4-B1CE-7CAFC94C60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05220" y="9044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14477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교수과목을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1159">
            <a:extLst>
              <a:ext uri="{FF2B5EF4-FFF2-40B4-BE49-F238E27FC236}">
                <a16:creationId xmlns:a16="http://schemas.microsoft.com/office/drawing/2014/main" id="{4C8A986F-477F-455E-A8B2-40148F16F4B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35DCE013-A517-4CB5-8175-DCA6C9A582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5211" y="42949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23D9A0-9111-49FB-81FB-2904B680635A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7F9903-68C9-4B0C-B107-97044C03316C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77131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교수 메인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101935F1-E117-4B55-9994-133A3725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20" y="781995"/>
            <a:ext cx="5120640" cy="5404003"/>
          </a:xfrm>
          <a:prstGeom prst="rect">
            <a:avLst/>
          </a:prstGeom>
        </p:spPr>
      </p:pic>
      <p:sp>
        <p:nvSpPr>
          <p:cNvPr id="27" name="Rectangle 1159">
            <a:extLst>
              <a:ext uri="{FF2B5EF4-FFF2-40B4-BE49-F238E27FC236}">
                <a16:creationId xmlns:a16="http://schemas.microsoft.com/office/drawing/2014/main" id="{EE3A1AC5-FCB7-4790-9BF5-09BC229478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53303" y="10543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8" name="Rectangle 1159">
            <a:extLst>
              <a:ext uri="{FF2B5EF4-FFF2-40B4-BE49-F238E27FC236}">
                <a16:creationId xmlns:a16="http://schemas.microsoft.com/office/drawing/2014/main" id="{95A9D0EE-A1EB-4D7F-BA0D-88F4E65597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72879" y="95529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38FAA-AF7A-4B55-89B5-48AB8F0CC79B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CEA2D7-6769-4FDB-96DE-EC60180F4B82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9995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90528"/>
              </p:ext>
            </p:extLst>
          </p:nvPr>
        </p:nvGraphicFramePr>
        <p:xfrm>
          <a:off x="9643890" y="42863"/>
          <a:ext cx="2478775" cy="97244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EB1421-363C-48EC-9B61-FCB4B552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44" y="1269378"/>
            <a:ext cx="5651582" cy="4100537"/>
          </a:xfrm>
          <a:prstGeom prst="rect">
            <a:avLst/>
          </a:prstGeom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111A1DAE-ABB0-4A3D-B1E6-D02BDEF60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19451A1-5CA9-41F8-93AB-31D04C546E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B645BF-BC92-4E21-BDAB-3FD2BCBC5BE9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835DFE-9082-43CA-82B3-3BDADF162D74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18331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5376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C6E817F-7D1E-437B-B133-C5EFA847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99" y="833278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2845BED0-85D2-4B7B-A648-585CCD83AD5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940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DBC68-F7FD-4894-A335-79994C490C2E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3BD438-0988-4A34-9EA6-80B58878B83F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42408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39254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출석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88CA08-6F3C-41C1-BA85-E4F7F08A2908}"/>
              </a:ext>
            </a:extLst>
          </p:cNvPr>
          <p:cNvSpPr/>
          <p:nvPr/>
        </p:nvSpPr>
        <p:spPr>
          <a:xfrm>
            <a:off x="72387" y="71216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C3255097-2744-43BD-A5BF-CBE299378D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085AE3-E994-494D-92AF-48A24910EB98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991788-4B6A-4389-9C0E-21A0C21B9604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6314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2975434" y="1267785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959B3A-D1EB-4CE3-9013-E7A4373D12A3}"/>
              </a:ext>
            </a:extLst>
          </p:cNvPr>
          <p:cNvSpPr/>
          <p:nvPr/>
        </p:nvSpPr>
        <p:spPr>
          <a:xfrm>
            <a:off x="79410" y="7101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40050" y="11749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E04FF-08C8-4AE7-9F14-F0E058F6AF94}"/>
              </a:ext>
            </a:extLst>
          </p:cNvPr>
          <p:cNvSpPr/>
          <p:nvPr/>
        </p:nvSpPr>
        <p:spPr>
          <a:xfrm>
            <a:off x="4924398" y="1339174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C41EB846-90FE-462D-9B87-A1E7479D7A0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7263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9B4112-8C9E-43D7-8DD1-A7033D5BF71A}"/>
              </a:ext>
            </a:extLst>
          </p:cNvPr>
          <p:cNvSpPr/>
          <p:nvPr/>
        </p:nvSpPr>
        <p:spPr>
          <a:xfrm>
            <a:off x="3031152" y="1611194"/>
            <a:ext cx="273770" cy="3098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F9A734-8E1F-4809-8B74-0F62A0D45258}"/>
              </a:ext>
            </a:extLst>
          </p:cNvPr>
          <p:cNvSpPr/>
          <p:nvPr/>
        </p:nvSpPr>
        <p:spPr>
          <a:xfrm>
            <a:off x="3057161" y="4487971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8B85B102-F26E-4D11-ADDF-10B0E2E2D0C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72882" y="45058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BAD4DB92-164B-4242-B6D3-A55A8B861C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1564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438678-7606-4457-A78D-CF3993E0AFEB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F4478-7380-4A52-BAA0-5C8B639A5F48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3" y="-310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graphicFrame>
        <p:nvGraphicFramePr>
          <p:cNvPr id="27" name="Group 517">
            <a:extLst>
              <a:ext uri="{FF2B5EF4-FFF2-40B4-BE49-F238E27FC236}">
                <a16:creationId xmlns:a16="http://schemas.microsoft.com/office/drawing/2014/main" id="{AD1D0004-52F7-49DF-A0C7-095C0A701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2408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1159">
            <a:extLst>
              <a:ext uri="{FF2B5EF4-FFF2-40B4-BE49-F238E27FC236}">
                <a16:creationId xmlns:a16="http://schemas.microsoft.com/office/drawing/2014/main" id="{3E912B09-8053-4BCB-AA18-1A9F6419F79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91F94532-21D2-43E7-AEDB-42ABA48AC8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32D2D3-B274-4C39-8BD4-3825794A0E52}"/>
              </a:ext>
            </a:extLst>
          </p:cNvPr>
          <p:cNvSpPr/>
          <p:nvPr/>
        </p:nvSpPr>
        <p:spPr>
          <a:xfrm>
            <a:off x="79410" y="108202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C4A3F0-00B4-49AB-97C3-BD9717429CC4}"/>
              </a:ext>
            </a:extLst>
          </p:cNvPr>
          <p:cNvSpPr/>
          <p:nvPr/>
        </p:nvSpPr>
        <p:spPr>
          <a:xfrm>
            <a:off x="5918856" y="1436229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2B47F6-3C2D-4892-A5A6-718E80DB10B8}"/>
              </a:ext>
            </a:extLst>
          </p:cNvPr>
          <p:cNvSpPr/>
          <p:nvPr/>
        </p:nvSpPr>
        <p:spPr>
          <a:xfrm>
            <a:off x="5918856" y="1828901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C018D3-7235-4D52-BF3C-C4362213C567}"/>
              </a:ext>
            </a:extLst>
          </p:cNvPr>
          <p:cNvSpPr/>
          <p:nvPr/>
        </p:nvSpPr>
        <p:spPr>
          <a:xfrm>
            <a:off x="5918856" y="2201872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CA7EC2-FF57-4A49-AADF-AEC3886036CD}"/>
              </a:ext>
            </a:extLst>
          </p:cNvPr>
          <p:cNvSpPr/>
          <p:nvPr/>
        </p:nvSpPr>
        <p:spPr>
          <a:xfrm>
            <a:off x="5918856" y="2594544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BF1DCF-1D84-481B-99AD-57816855A2CC}"/>
              </a:ext>
            </a:extLst>
          </p:cNvPr>
          <p:cNvSpPr/>
          <p:nvPr/>
        </p:nvSpPr>
        <p:spPr>
          <a:xfrm>
            <a:off x="5918856" y="3003291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BD0595-DAC4-421D-B51B-8D9C00722771}"/>
              </a:ext>
            </a:extLst>
          </p:cNvPr>
          <p:cNvSpPr/>
          <p:nvPr/>
        </p:nvSpPr>
        <p:spPr>
          <a:xfrm>
            <a:off x="5918856" y="3395963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B22022-D319-4C95-822A-7D9E4BD9343F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797084-4821-4531-B496-D4EA315C5CF0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87335" y="1709053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59993" y="136163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20E6F2-B974-4252-8C6C-44E2D93B1D6B}"/>
              </a:ext>
            </a:extLst>
          </p:cNvPr>
          <p:cNvSpPr/>
          <p:nvPr/>
        </p:nvSpPr>
        <p:spPr>
          <a:xfrm>
            <a:off x="3187335" y="2043823"/>
            <a:ext cx="273770" cy="3145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E5B7D8-ED72-4630-9860-6F229C085ABE}"/>
              </a:ext>
            </a:extLst>
          </p:cNvPr>
          <p:cNvSpPr/>
          <p:nvPr/>
        </p:nvSpPr>
        <p:spPr>
          <a:xfrm>
            <a:off x="3176514" y="4972718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BDF81AA0-57A7-46D3-ACBD-BDA0C21D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45305"/>
              </p:ext>
            </p:extLst>
          </p:nvPr>
        </p:nvGraphicFramePr>
        <p:xfrm>
          <a:off x="9596928" y="223459"/>
          <a:ext cx="2478775" cy="197101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ectangle 1159">
            <a:extLst>
              <a:ext uri="{FF2B5EF4-FFF2-40B4-BE49-F238E27FC236}">
                <a16:creationId xmlns:a16="http://schemas.microsoft.com/office/drawing/2014/main" id="{9E38A9B0-5D2C-40F2-BAEE-9F77180DA7A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7994" y="231621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9164833-6D23-4ED8-8F72-684A259A4DC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77031" y="49659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FB8B31-37F8-4545-BF46-23DA02C005E8}"/>
              </a:ext>
            </a:extLst>
          </p:cNvPr>
          <p:cNvSpPr/>
          <p:nvPr/>
        </p:nvSpPr>
        <p:spPr>
          <a:xfrm>
            <a:off x="57625" y="107475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2C674F-0749-4D05-A2CE-4BEBE8FB8520}"/>
              </a:ext>
            </a:extLst>
          </p:cNvPr>
          <p:cNvSpPr/>
          <p:nvPr/>
        </p:nvSpPr>
        <p:spPr>
          <a:xfrm>
            <a:off x="3461105" y="1796957"/>
            <a:ext cx="2243483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78197E-48EF-4886-92D4-0AE1222932E9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4CCF2A-761E-4CB6-BF3C-0A2CD23F0AB9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79338" y="83861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/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B233BE-D3CD-4CD9-9431-771D5D89651A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1ABD8-4F2F-478C-B20D-77D7967D7F86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1EFA8-9214-4BFB-9AA5-82BA566206D0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DEF98-0AD5-48B9-B556-F510FBAF53E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F08E9A-D1EB-4D72-B4A5-542D60890D1C}"/>
              </a:ext>
            </a:extLst>
          </p:cNvPr>
          <p:cNvSpPr/>
          <p:nvPr/>
        </p:nvSpPr>
        <p:spPr>
          <a:xfrm>
            <a:off x="64717" y="146775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A35C8E-F534-4484-BF44-BAE859857ED5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FBE676-7B29-4BD0-AB64-79B255012EA9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1D2C6097-0D79-40D4-8824-C891645D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24153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71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03845"/>
              </p:ext>
            </p:extLst>
          </p:nvPr>
        </p:nvGraphicFramePr>
        <p:xfrm>
          <a:off x="9643890" y="42863"/>
          <a:ext cx="2478775" cy="1643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닫기 버튼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없어짐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찾아봐야함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정보를 입력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전달 비즈니스 로직 수행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새 비밀번호 출력 후 기본 페이지로 이동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실패문구 띄우고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3577205" y="2162760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F45548-BFAD-4556-BF00-1F892207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7" y="683463"/>
            <a:ext cx="4339401" cy="471537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468C4-84AA-4E77-8A3C-5A1521FFDD3D}"/>
              </a:ext>
            </a:extLst>
          </p:cNvPr>
          <p:cNvSpPr/>
          <p:nvPr/>
        </p:nvSpPr>
        <p:spPr>
          <a:xfrm>
            <a:off x="4163427" y="2412324"/>
            <a:ext cx="1287511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E-mail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12AD78-A609-4BAC-A517-828B7CC14507}"/>
              </a:ext>
            </a:extLst>
          </p:cNvPr>
          <p:cNvSpPr/>
          <p:nvPr/>
        </p:nvSpPr>
        <p:spPr>
          <a:xfrm>
            <a:off x="6446138" y="2415242"/>
            <a:ext cx="82751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525BF6-3169-4B87-9782-7E6BAA3944EC}"/>
              </a:ext>
            </a:extLst>
          </p:cNvPr>
          <p:cNvSpPr/>
          <p:nvPr/>
        </p:nvSpPr>
        <p:spPr>
          <a:xfrm>
            <a:off x="5497795" y="2415242"/>
            <a:ext cx="901486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  <p:graphicFrame>
        <p:nvGraphicFramePr>
          <p:cNvPr id="21" name="Group 517">
            <a:extLst>
              <a:ext uri="{FF2B5EF4-FFF2-40B4-BE49-F238E27FC236}">
                <a16:creationId xmlns:a16="http://schemas.microsoft.com/office/drawing/2014/main" id="{433489A8-E289-4028-A989-97E9200E7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9514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교수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5CBD3A-0BEC-4B39-8D65-A2DF57B03D1E}"/>
              </a:ext>
            </a:extLst>
          </p:cNvPr>
          <p:cNvSpPr/>
          <p:nvPr/>
        </p:nvSpPr>
        <p:spPr>
          <a:xfrm>
            <a:off x="79410" y="186942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065E9831-9609-474D-8521-2C283A24B8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06DC72-0682-45F8-B559-9212AA579BB6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2B0EB3-8C4A-4E55-B1A0-625EE0C3144F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5E7B8A-9757-413F-8A87-135FA499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9" y="1322106"/>
            <a:ext cx="5093957" cy="420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159">
            <a:extLst>
              <a:ext uri="{FF2B5EF4-FFF2-40B4-BE49-F238E27FC236}">
                <a16:creationId xmlns:a16="http://schemas.microsoft.com/office/drawing/2014/main" id="{4B6C3B37-5032-4FF7-A297-0BA4BE89DAF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1301CB86-AF9C-4EF5-A1FB-6335958001C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87523" y="13501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EBA3DF9B-891D-4CF4-8266-32862DE9470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24" name="Group 517">
            <a:extLst>
              <a:ext uri="{FF2B5EF4-FFF2-40B4-BE49-F238E27FC236}">
                <a16:creationId xmlns:a16="http://schemas.microsoft.com/office/drawing/2014/main" id="{7B6258AA-435B-40C2-B0BA-9CDB7AB8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61966"/>
              </p:ext>
            </p:extLst>
          </p:nvPr>
        </p:nvGraphicFramePr>
        <p:xfrm>
          <a:off x="9643890" y="42863"/>
          <a:ext cx="2478775" cy="209497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 페이지가 관리자의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관리자에게만 글쓰기 버튼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write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6405"/>
                  </a:ext>
                </a:extLst>
              </a:tr>
            </a:tbl>
          </a:graphicData>
        </a:graphic>
      </p:graphicFrame>
      <p:sp>
        <p:nvSpPr>
          <p:cNvPr id="26" name="Rectangle 1159">
            <a:extLst>
              <a:ext uri="{FF2B5EF4-FFF2-40B4-BE49-F238E27FC236}">
                <a16:creationId xmlns:a16="http://schemas.microsoft.com/office/drawing/2014/main" id="{A6FC4982-9CB8-4BE6-B927-EA55001BC6D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8684" y="485783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01566"/>
              </p:ext>
            </p:extLst>
          </p:nvPr>
        </p:nvGraphicFramePr>
        <p:xfrm>
          <a:off x="9643890" y="42863"/>
          <a:ext cx="2478775" cy="16825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써머노트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사용예정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첨부파일 이미지도 본문에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리스트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삭제 버튼은 관리자에게만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Delyn=n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데이터베이스에서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647378-B4CC-4C0D-ACA7-62858B27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95" y="1260624"/>
            <a:ext cx="5500377" cy="39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54F00213-428E-473E-8945-CD393FAC26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463B5A-E063-4C87-BBAC-E935ABC0AB08}"/>
              </a:ext>
            </a:extLst>
          </p:cNvPr>
          <p:cNvSpPr/>
          <p:nvPr/>
        </p:nvSpPr>
        <p:spPr>
          <a:xfrm>
            <a:off x="7860890" y="4948084"/>
            <a:ext cx="703182" cy="297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51904ADD-D51C-4CDF-B968-83C8A194E1E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06318" y="50245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A5885E8C-0EBE-496E-AA30-F33494C2D83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46136" y="50210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7165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등록페이지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33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85675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수정페이지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5BFEAD-1196-416C-8E6D-3E5451D15B0A}"/>
              </a:ext>
            </a:extLst>
          </p:cNvPr>
          <p:cNvSpPr/>
          <p:nvPr/>
        </p:nvSpPr>
        <p:spPr>
          <a:xfrm>
            <a:off x="5987845" y="1481049"/>
            <a:ext cx="700549" cy="21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71098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97048" y="-562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50522"/>
              </p:ext>
            </p:extLst>
          </p:nvPr>
        </p:nvGraphicFramePr>
        <p:xfrm>
          <a:off x="9643890" y="42863"/>
          <a:ext cx="2478775" cy="308987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학생과 교수를 선택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97515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학생과 교수의 데이터를 선택 및 조회가능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이름으로 검색해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모든 학생과 교수의 이름에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옵션에 따라 학생용 사용자추가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교수용 사용자추가 페이지로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59097-6329-4E41-AAEF-2B8985D9C361}"/>
              </a:ext>
            </a:extLst>
          </p:cNvPr>
          <p:cNvSpPr/>
          <p:nvPr/>
        </p:nvSpPr>
        <p:spPr>
          <a:xfrm>
            <a:off x="2674277" y="1546850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21315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2619250" y="2350260"/>
            <a:ext cx="4017524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99130E-B29C-47B1-A6C2-FC2D8FC44B75}"/>
              </a:ext>
            </a:extLst>
          </p:cNvPr>
          <p:cNvSpPr/>
          <p:nvPr/>
        </p:nvSpPr>
        <p:spPr>
          <a:xfrm>
            <a:off x="74313" y="81248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80803" y="23899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84E3FE8-E35E-498B-9A54-C74C571E74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73664" y="27765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E86AD163-FD3A-4441-A74B-1DB477C50B4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7515" y="43759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5C463B-6ECF-4C14-978D-9AF3D6997822}"/>
              </a:ext>
            </a:extLst>
          </p:cNvPr>
          <p:cNvSpPr/>
          <p:nvPr/>
        </p:nvSpPr>
        <p:spPr>
          <a:xfrm>
            <a:off x="8325465" y="2668735"/>
            <a:ext cx="774289" cy="1652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A9833879-439E-4BD0-9112-327AF55EB6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08593" y="44150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92DD12D-EF32-46F7-8853-20F0B526873F}"/>
              </a:ext>
            </a:extLst>
          </p:cNvPr>
          <p:cNvSpPr/>
          <p:nvPr/>
        </p:nvSpPr>
        <p:spPr>
          <a:xfrm>
            <a:off x="2646964" y="1099363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   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DB1110-1DF2-4E60-B17D-F05E9E285F40}"/>
              </a:ext>
            </a:extLst>
          </p:cNvPr>
          <p:cNvSpPr/>
          <p:nvPr/>
        </p:nvSpPr>
        <p:spPr>
          <a:xfrm>
            <a:off x="2674277" y="1334209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6C32ABC9-8A10-4A50-BD6D-FE73D1436E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95494" y="113424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47112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학생을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23512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80628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01C5AF-1E20-44AF-B38E-027D0A3EB836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099C035-1CFE-4FFC-8FD7-934D80E0B758}"/>
              </a:ext>
            </a:extLst>
          </p:cNvPr>
          <p:cNvSpPr/>
          <p:nvPr/>
        </p:nvSpPr>
        <p:spPr>
          <a:xfrm>
            <a:off x="2735455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637BC59B-374B-47AD-B503-9F8A939735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83985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8FB051-D8AD-4E7F-91A7-B52B4182677A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65124"/>
              </p:ext>
            </p:extLst>
          </p:nvPr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78483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6EAF27-0B32-4B56-AFFD-E075EA745763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163422-F118-4053-8065-AF7105D40105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0526C9-B4F0-4C8F-BEF9-D351C07CC076}"/>
              </a:ext>
            </a:extLst>
          </p:cNvPr>
          <p:cNvSpPr/>
          <p:nvPr/>
        </p:nvSpPr>
        <p:spPr>
          <a:xfrm>
            <a:off x="2720707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교수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E0A9E002-575A-4AFB-B915-D0E9EAE25D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69237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39" name="Group 517">
            <a:extLst>
              <a:ext uri="{FF2B5EF4-FFF2-40B4-BE49-F238E27FC236}">
                <a16:creationId xmlns:a16="http://schemas.microsoft.com/office/drawing/2014/main" id="{2E4529E0-4DC0-411F-AE57-D862119E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78098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교수를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ctangle 1159">
            <a:extLst>
              <a:ext uri="{FF2B5EF4-FFF2-40B4-BE49-F238E27FC236}">
                <a16:creationId xmlns:a16="http://schemas.microsoft.com/office/drawing/2014/main" id="{3C334315-F2BC-4EF3-9725-56834A9407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81715B-1852-40AD-89C4-558A0CD01535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41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-625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50414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CD608-6B3A-4A59-9679-AD6675BBBAC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1B36FD-E7F5-434E-8BD8-2E7CF6C0551A}"/>
              </a:ext>
            </a:extLst>
          </p:cNvPr>
          <p:cNvSpPr/>
          <p:nvPr/>
        </p:nvSpPr>
        <p:spPr>
          <a:xfrm>
            <a:off x="61865" y="148515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6883CC78-4D7D-4A21-B774-63EE5A12A3E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169992C9-F0C8-451D-A4CA-682E55C8416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E1173-817C-4251-B454-E5C59799573B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411948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32739" y="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1568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48386" y="2313025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6A515-B225-4F70-8902-6466B29DFCA4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7AC14447-064B-4698-8A51-A2AE3DC0F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05217"/>
              </p:ext>
            </p:extLst>
          </p:nvPr>
        </p:nvGraphicFramePr>
        <p:xfrm>
          <a:off x="9596928" y="223459"/>
          <a:ext cx="2478775" cy="258310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성적을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보여줌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12043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변경할 수 있게 함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8387735A-4EF5-47DC-B5E0-8948DE9EC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4" name="Rectangle 1159">
            <a:extLst>
              <a:ext uri="{FF2B5EF4-FFF2-40B4-BE49-F238E27FC236}">
                <a16:creationId xmlns:a16="http://schemas.microsoft.com/office/drawing/2014/main" id="{A0559709-F91A-4BBB-8C97-496DEA9964E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F20C6A00-BB38-489C-A386-96CA3759A8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14189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FC942D-9DCD-45E5-A4FE-0582581C3132}"/>
              </a:ext>
            </a:extLst>
          </p:cNvPr>
          <p:cNvSpPr/>
          <p:nvPr/>
        </p:nvSpPr>
        <p:spPr>
          <a:xfrm>
            <a:off x="3187335" y="5002592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5FE53C3B-DE95-45AC-8506-1D5B913E3F0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33891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845CD7-EEC3-4938-AA5A-501294A2F555}"/>
              </a:ext>
            </a:extLst>
          </p:cNvPr>
          <p:cNvSpPr/>
          <p:nvPr/>
        </p:nvSpPr>
        <p:spPr>
          <a:xfrm>
            <a:off x="9063817" y="2316210"/>
            <a:ext cx="584819" cy="2609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1159">
            <a:extLst>
              <a:ext uri="{FF2B5EF4-FFF2-40B4-BE49-F238E27FC236}">
                <a16:creationId xmlns:a16="http://schemas.microsoft.com/office/drawing/2014/main" id="{082ADB32-096B-48A7-A7A3-9711106638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28599" y="500817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FB2504-8003-497A-A4FE-772961F7EE2A}"/>
              </a:ext>
            </a:extLst>
          </p:cNvPr>
          <p:cNvSpPr/>
          <p:nvPr/>
        </p:nvSpPr>
        <p:spPr>
          <a:xfrm>
            <a:off x="61865" y="150414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73B5CB-83F6-4127-8B96-4571BE15F8E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DBDC5EC4-E247-4FF1-AD91-D589097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08403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출결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4119109A-D8BD-4C40-8C39-15AC7D6E9D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98FC75E0-73A2-4CE5-8E58-462A790D4F1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E903E7-952E-4BCE-9FA8-137889BAEB02}"/>
              </a:ext>
            </a:extLst>
          </p:cNvPr>
          <p:cNvSpPr/>
          <p:nvPr/>
        </p:nvSpPr>
        <p:spPr>
          <a:xfrm>
            <a:off x="69334" y="176973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94B808-98E8-421F-AF10-EB8A2FAC855B}"/>
              </a:ext>
            </a:extLst>
          </p:cNvPr>
          <p:cNvSpPr txBox="1"/>
          <p:nvPr/>
        </p:nvSpPr>
        <p:spPr>
          <a:xfrm>
            <a:off x="488118" y="1789605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7" name="Group 517">
            <a:extLst>
              <a:ext uri="{FF2B5EF4-FFF2-40B4-BE49-F238E27FC236}">
                <a16:creationId xmlns:a16="http://schemas.microsoft.com/office/drawing/2014/main" id="{DBEE9AF5-69C2-4082-80E7-17760F5A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915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수정 가능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le 1159">
            <a:extLst>
              <a:ext uri="{FF2B5EF4-FFF2-40B4-BE49-F238E27FC236}">
                <a16:creationId xmlns:a16="http://schemas.microsoft.com/office/drawing/2014/main" id="{FE2E4ADA-F1E8-4261-9A7B-8398A799A4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61208" y="183910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58A4E3C0-44DE-42AF-BF9E-9419B3AA32F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81487" y="23894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DB7DDFA0-3412-4D97-8C4F-756FAA44B4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42016" y="5097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0C08E344-8D51-4E8C-A6AA-35030311F7D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49470" y="24167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7EA318-B01B-4F82-80FE-A8F4526DC068}"/>
              </a:ext>
            </a:extLst>
          </p:cNvPr>
          <p:cNvSpPr/>
          <p:nvPr/>
        </p:nvSpPr>
        <p:spPr>
          <a:xfrm>
            <a:off x="4992904" y="1967715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9599C-B9DE-4874-9C8B-4A6DD5D7E712}"/>
              </a:ext>
            </a:extLst>
          </p:cNvPr>
          <p:cNvSpPr/>
          <p:nvPr/>
        </p:nvSpPr>
        <p:spPr>
          <a:xfrm>
            <a:off x="69334" y="176789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휴복학</a:t>
            </a:r>
            <a:r>
              <a:rPr lang="ko-KR" altLang="en-US" dirty="0"/>
              <a:t> 관리 목록페이지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7" name="Group 517">
            <a:extLst>
              <a:ext uri="{FF2B5EF4-FFF2-40B4-BE49-F238E27FC236}">
                <a16:creationId xmlns:a16="http://schemas.microsoft.com/office/drawing/2014/main" id="{DBEE9AF5-69C2-4082-80E7-17760F5A2E6F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수정 가능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9599C-B9DE-4874-9C8B-4A6DD5D7E712}"/>
              </a:ext>
            </a:extLst>
          </p:cNvPr>
          <p:cNvSpPr/>
          <p:nvPr/>
        </p:nvSpPr>
        <p:spPr>
          <a:xfrm>
            <a:off x="69334" y="207760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50E40F-1D90-4BD1-818C-4D71ECF879F2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906CBB-EC48-47C6-9B17-63B5C27CD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6040"/>
              </p:ext>
            </p:extLst>
          </p:nvPr>
        </p:nvGraphicFramePr>
        <p:xfrm>
          <a:off x="2354746" y="1650302"/>
          <a:ext cx="6924384" cy="235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48">
                  <a:extLst>
                    <a:ext uri="{9D8B030D-6E8A-4147-A177-3AD203B41FA5}">
                      <a16:colId xmlns:a16="http://schemas.microsoft.com/office/drawing/2014/main" val="1225677851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170914739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2220343913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870758130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1276230252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440937409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3694462551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3598856887"/>
                    </a:ext>
                  </a:extLst>
                </a:gridCol>
              </a:tblGrid>
              <a:tr h="336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신청종류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신청일자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처리상태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처리일자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승인여부</a:t>
                      </a:r>
                      <a:endParaRPr lang="ko-KR" altLang="en-US" sz="1000" baseline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93949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06248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72737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437150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07246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01574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878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934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휴복학</a:t>
            </a:r>
            <a:r>
              <a:rPr lang="ko-KR" altLang="en-US" dirty="0"/>
              <a:t> 관리 상세페이지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7" name="Group 517">
            <a:extLst>
              <a:ext uri="{FF2B5EF4-FFF2-40B4-BE49-F238E27FC236}">
                <a16:creationId xmlns:a16="http://schemas.microsoft.com/office/drawing/2014/main" id="{DBEE9AF5-69C2-4082-80E7-17760F5A2E6F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수정 가능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9599C-B9DE-4874-9C8B-4A6DD5D7E712}"/>
              </a:ext>
            </a:extLst>
          </p:cNvPr>
          <p:cNvSpPr/>
          <p:nvPr/>
        </p:nvSpPr>
        <p:spPr>
          <a:xfrm>
            <a:off x="69334" y="207760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50E40F-1D90-4BD1-818C-4D71ECF879F2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DBD72D3-CA66-460A-ABE6-61E1D04DD2DE}"/>
              </a:ext>
            </a:extLst>
          </p:cNvPr>
          <p:cNvSpPr/>
          <p:nvPr/>
        </p:nvSpPr>
        <p:spPr>
          <a:xfrm>
            <a:off x="6389568" y="5182606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승인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F11A745-6397-4F3E-850A-FD613EDE35B4}"/>
              </a:ext>
            </a:extLst>
          </p:cNvPr>
          <p:cNvSpPr/>
          <p:nvPr/>
        </p:nvSpPr>
        <p:spPr>
          <a:xfrm>
            <a:off x="7180196" y="5182606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거부</a:t>
            </a:r>
          </a:p>
        </p:txBody>
      </p:sp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6989CD11-D771-4738-9DAC-A7F9BF4B6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41340"/>
              </p:ext>
            </p:extLst>
          </p:nvPr>
        </p:nvGraphicFramePr>
        <p:xfrm>
          <a:off x="3525083" y="1292733"/>
          <a:ext cx="4348744" cy="370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86">
                  <a:extLst>
                    <a:ext uri="{9D8B030D-6E8A-4147-A177-3AD203B41FA5}">
                      <a16:colId xmlns:a16="http://schemas.microsoft.com/office/drawing/2014/main" val="1225677851"/>
                    </a:ext>
                  </a:extLst>
                </a:gridCol>
                <a:gridCol w="1087186">
                  <a:extLst>
                    <a:ext uri="{9D8B030D-6E8A-4147-A177-3AD203B41FA5}">
                      <a16:colId xmlns:a16="http://schemas.microsoft.com/office/drawing/2014/main" val="170914739"/>
                    </a:ext>
                  </a:extLst>
                </a:gridCol>
                <a:gridCol w="1087186">
                  <a:extLst>
                    <a:ext uri="{9D8B030D-6E8A-4147-A177-3AD203B41FA5}">
                      <a16:colId xmlns:a16="http://schemas.microsoft.com/office/drawing/2014/main" val="2220343913"/>
                    </a:ext>
                  </a:extLst>
                </a:gridCol>
                <a:gridCol w="1087186">
                  <a:extLst>
                    <a:ext uri="{9D8B030D-6E8A-4147-A177-3AD203B41FA5}">
                      <a16:colId xmlns:a16="http://schemas.microsoft.com/office/drawing/2014/main" val="870758130"/>
                    </a:ext>
                  </a:extLst>
                </a:gridCol>
              </a:tblGrid>
              <a:tr h="326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신청종류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93949"/>
                  </a:ext>
                </a:extLst>
              </a:tr>
              <a:tr h="32674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06248"/>
                  </a:ext>
                </a:extLst>
              </a:tr>
              <a:tr h="326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신청일자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처리상태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처리일자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승인여부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72737"/>
                  </a:ext>
                </a:extLst>
              </a:tr>
              <a:tr h="32674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07246"/>
                  </a:ext>
                </a:extLst>
              </a:tr>
              <a:tr h="32674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/>
                        <a:t>승인</a:t>
                      </a:r>
                      <a:r>
                        <a:rPr lang="en-US" altLang="ko-KR" sz="1000" b="1" baseline="0" dirty="0"/>
                        <a:t>/</a:t>
                      </a:r>
                      <a:r>
                        <a:rPr lang="ko-KR" altLang="en-US" sz="1000" b="1" baseline="0" dirty="0"/>
                        <a:t>거부 사유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01574"/>
                  </a:ext>
                </a:extLst>
              </a:tr>
              <a:tr h="2010972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878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827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196082" y="815564"/>
            <a:ext cx="5125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예정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수강신청 준비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수강신청 중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505577" y="4580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251657" y="4041253"/>
            <a:ext cx="1299683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DE5F350-FE62-40F5-88F1-B7DC066EB649}"/>
              </a:ext>
            </a:extLst>
          </p:cNvPr>
          <p:cNvSpPr/>
          <p:nvPr/>
        </p:nvSpPr>
        <p:spPr>
          <a:xfrm>
            <a:off x="2355683" y="3944217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1A5EF-BADB-429A-9C4A-F8BDD187FE33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4E3EC3C-17A4-44ED-9C7B-220D4EFF2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B82F287E-CBCA-410F-837A-27FBCED3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73683"/>
              </p:ext>
            </p:extLst>
          </p:nvPr>
        </p:nvGraphicFramePr>
        <p:xfrm>
          <a:off x="9643890" y="42863"/>
          <a:ext cx="2478775" cy="250673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23550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예정 강의 등록페이지로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52176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2156DF89-12DE-4F8C-94B7-6C52405A67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071B156-E2AB-4D0C-ADF2-8B81F246061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2752621A-A1D9-458E-A9FA-7C0B15621F7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096799" y="39716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7554C5BE-A231-488C-AF30-6118BDB7E2C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0432" y="39875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DC3786-DD7E-4FCC-931D-67AEAB40CEF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954891-BD44-43A6-B7AD-BAC1392B8745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2923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상세페이지에서 수정버튼을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 수정페이지로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CAEFF2-A3D0-425F-8AA9-9377235BF82A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265CBC-1BFE-430D-AF87-C62116D710A2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299864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1099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수정페이지에서 데이터를 수정한 후 저장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데이터베이스에서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updat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 된 후 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63A15A-4F9B-4130-ABE8-87A4CD2D5FB8}"/>
              </a:ext>
            </a:extLst>
          </p:cNvPr>
          <p:cNvSpPr/>
          <p:nvPr/>
        </p:nvSpPr>
        <p:spPr>
          <a:xfrm>
            <a:off x="4051635" y="623986"/>
            <a:ext cx="685800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9F9059-578F-4A37-B29E-75492C8DC4B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CF6AB6-8A33-4FB2-970A-3F8F35471CA1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023614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01001"/>
              </p:ext>
            </p:extLst>
          </p:nvPr>
        </p:nvGraphicFramePr>
        <p:xfrm>
          <a:off x="9643890" y="42863"/>
          <a:ext cx="2478775" cy="7099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입력받은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강의계획서를 데이터베이스에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insert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한 뒤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4C969-EB07-46CE-9A49-F99ED54BA3CC}"/>
              </a:ext>
            </a:extLst>
          </p:cNvPr>
          <p:cNvSpPr/>
          <p:nvPr/>
        </p:nvSpPr>
        <p:spPr>
          <a:xfrm>
            <a:off x="4058111" y="657774"/>
            <a:ext cx="518713" cy="251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57432F-A0A8-4D3A-ACB7-A40450D9E387}"/>
              </a:ext>
            </a:extLst>
          </p:cNvPr>
          <p:cNvSpPr/>
          <p:nvPr/>
        </p:nvSpPr>
        <p:spPr>
          <a:xfrm>
            <a:off x="3829512" y="1130571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17E5A1-A896-4BA5-84A2-CC73066A3BFD}"/>
              </a:ext>
            </a:extLst>
          </p:cNvPr>
          <p:cNvSpPr/>
          <p:nvPr/>
        </p:nvSpPr>
        <p:spPr>
          <a:xfrm>
            <a:off x="3829512" y="137771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2CE32C-5DBF-4E50-AD41-7D69C74D502F}"/>
              </a:ext>
            </a:extLst>
          </p:cNvPr>
          <p:cNvSpPr/>
          <p:nvPr/>
        </p:nvSpPr>
        <p:spPr>
          <a:xfrm>
            <a:off x="3829512" y="164825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9A59D1-850D-45F6-9FF7-3A7B879227E3}"/>
              </a:ext>
            </a:extLst>
          </p:cNvPr>
          <p:cNvSpPr/>
          <p:nvPr/>
        </p:nvSpPr>
        <p:spPr>
          <a:xfrm>
            <a:off x="3829512" y="2367836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D7309B-F9CF-48E1-A043-384307275BC5}"/>
              </a:ext>
            </a:extLst>
          </p:cNvPr>
          <p:cNvSpPr/>
          <p:nvPr/>
        </p:nvSpPr>
        <p:spPr>
          <a:xfrm>
            <a:off x="3829512" y="286441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90578A-3B5A-4488-BB85-CB0C31F1D2D7}"/>
              </a:ext>
            </a:extLst>
          </p:cNvPr>
          <p:cNvSpPr/>
          <p:nvPr/>
        </p:nvSpPr>
        <p:spPr>
          <a:xfrm>
            <a:off x="7123369" y="1906610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080ED2-AA59-4289-A666-F2E9FFEE8844}"/>
              </a:ext>
            </a:extLst>
          </p:cNvPr>
          <p:cNvSpPr/>
          <p:nvPr/>
        </p:nvSpPr>
        <p:spPr>
          <a:xfrm>
            <a:off x="7094664" y="2657644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147189-6C2C-4B26-8D43-AC8196AE50A9}"/>
              </a:ext>
            </a:extLst>
          </p:cNvPr>
          <p:cNvSpPr/>
          <p:nvPr/>
        </p:nvSpPr>
        <p:spPr>
          <a:xfrm>
            <a:off x="7123369" y="2900235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0F66A1-09F2-4865-A396-AB1439CEBE69}"/>
              </a:ext>
            </a:extLst>
          </p:cNvPr>
          <p:cNvSpPr/>
          <p:nvPr/>
        </p:nvSpPr>
        <p:spPr>
          <a:xfrm>
            <a:off x="7222223" y="310436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5ADC76-B873-4439-AB7F-F93E5B40DBAF}"/>
              </a:ext>
            </a:extLst>
          </p:cNvPr>
          <p:cNvSpPr/>
          <p:nvPr/>
        </p:nvSpPr>
        <p:spPr>
          <a:xfrm>
            <a:off x="3867641" y="3769623"/>
            <a:ext cx="1429336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5D14E94-FD36-4F37-BD2A-D01D6AFBAAEF}"/>
              </a:ext>
            </a:extLst>
          </p:cNvPr>
          <p:cNvSpPr/>
          <p:nvPr/>
        </p:nvSpPr>
        <p:spPr>
          <a:xfrm>
            <a:off x="3157050" y="4022689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CD8A14-06DF-4979-A8C9-8AA107C123F8}"/>
              </a:ext>
            </a:extLst>
          </p:cNvPr>
          <p:cNvSpPr/>
          <p:nvPr/>
        </p:nvSpPr>
        <p:spPr>
          <a:xfrm>
            <a:off x="3187247" y="4788963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B5D1022-6B25-4E1E-918F-A4C2B063A85B}"/>
              </a:ext>
            </a:extLst>
          </p:cNvPr>
          <p:cNvSpPr/>
          <p:nvPr/>
        </p:nvSpPr>
        <p:spPr>
          <a:xfrm>
            <a:off x="7784831" y="6112657"/>
            <a:ext cx="121168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저장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36540" y="61086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E97831-5861-4EE5-8AC4-26D10BC16C87}"/>
              </a:ext>
            </a:extLst>
          </p:cNvPr>
          <p:cNvSpPr/>
          <p:nvPr/>
        </p:nvSpPr>
        <p:spPr>
          <a:xfrm>
            <a:off x="72387" y="265349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25443"/>
              </p:ext>
            </p:extLst>
          </p:nvPr>
        </p:nvGraphicFramePr>
        <p:xfrm>
          <a:off x="9643890" y="42863"/>
          <a:ext cx="2478775" cy="343170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수강신청 예정강의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강의계획서 수정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버튼 누르면 예정강의 리스트페이지로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열기 버튼을 누르면 데이터베이스 업데이트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준비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중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학생의 수강신청을 받고 수강신청을 닫으면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상태 컬럼을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중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준비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428409" y="396760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B9567-62DD-4171-AF59-89672BECEF10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A20DFA-4981-4EE5-A481-643DBED7318A}"/>
              </a:ext>
            </a:extLst>
          </p:cNvPr>
          <p:cNvSpPr/>
          <p:nvPr/>
        </p:nvSpPr>
        <p:spPr>
          <a:xfrm>
            <a:off x="72387" y="288996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62818" y="839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BF86DDB6-ED55-40E5-A2AF-D8E238D2A4A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46163" y="13283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4617A56-1973-4C4D-8B35-DC9A1C96A6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68577" y="388461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4EECCCF1-FDF8-4CA4-816A-AD233DE7FD0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03390" y="40017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E6495CA7-1FCB-4254-83C4-780F174ACA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76944" y="52853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C91526-2752-4800-A5E0-9AE214268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15748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 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 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CBD34C-FEF7-4087-B056-C6B8F1540A9C}"/>
              </a:ext>
            </a:extLst>
          </p:cNvPr>
          <p:cNvSpPr/>
          <p:nvPr/>
        </p:nvSpPr>
        <p:spPr>
          <a:xfrm>
            <a:off x="72387" y="288182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5BA4D88-82FF-4B38-9325-992C554DE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1AFD418-67B3-44F7-BE7F-E5F0122FA0F3}"/>
              </a:ext>
            </a:extLst>
          </p:cNvPr>
          <p:cNvSpPr txBox="1"/>
          <p:nvPr/>
        </p:nvSpPr>
        <p:spPr>
          <a:xfrm>
            <a:off x="2613604" y="101799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예정 강의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32EF92-0F14-487F-B548-7111625B886B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준비 강의 추가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D7C9F70-34D4-40F5-BBC1-6F525EDF4BB7}"/>
              </a:ext>
            </a:extLst>
          </p:cNvPr>
          <p:cNvSpPr/>
          <p:nvPr/>
        </p:nvSpPr>
        <p:spPr>
          <a:xfrm>
            <a:off x="8425093" y="3988753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02031C9-98F3-417A-AAAA-94FB646F927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D6A9608-ECE6-4B21-B360-310C8368666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7270E1-2C12-4162-A7BB-2D4465D9DE44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3411467-BDC2-41C9-A324-5A1A42E2E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8716374" y="1444233"/>
            <a:ext cx="221209" cy="2364504"/>
          </a:xfrm>
          <a:prstGeom prst="rect">
            <a:avLst/>
          </a:prstGeom>
        </p:spPr>
      </p:pic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D1FF046A-019F-485C-8CCB-8B6DE6598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39042"/>
              </p:ext>
            </p:extLst>
          </p:nvPr>
        </p:nvGraphicFramePr>
        <p:xfrm>
          <a:off x="9643890" y="42863"/>
          <a:ext cx="2478775" cy="209866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등록강의 관리에 추가 페이지를 눌렀을 때 나타나는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수강신청 등록강의 관리에 추가 및 해당 강의의 데이터베이스 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준비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1159">
            <a:extLst>
              <a:ext uri="{FF2B5EF4-FFF2-40B4-BE49-F238E27FC236}">
                <a16:creationId xmlns:a16="http://schemas.microsoft.com/office/drawing/2014/main" id="{1A44674F-B647-4A20-A3CB-69BE18D50DE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C6BD3CC5-6591-46FF-A77C-9805F0CC702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10339" y="40145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983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2966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8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C14EB-20CC-40ED-9008-FEBDB415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79" y="1166767"/>
            <a:ext cx="5651582" cy="4100537"/>
          </a:xfrm>
          <a:prstGeom prst="rect">
            <a:avLst/>
          </a:prstGeom>
        </p:spPr>
      </p:pic>
      <p:sp>
        <p:nvSpPr>
          <p:cNvPr id="35" name="Rectangle 1159">
            <a:extLst>
              <a:ext uri="{FF2B5EF4-FFF2-40B4-BE49-F238E27FC236}">
                <a16:creationId xmlns:a16="http://schemas.microsoft.com/office/drawing/2014/main" id="{1621EB6F-628F-41B2-AA2F-EA7F0A800B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9F680583-AE2F-43A1-AC81-6BAB7437D0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18DECB-640D-4EF1-8063-7527534B7196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8DEB37-BDED-4615-A4AB-449C21118BA1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702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8437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3CDA8B2-AE0D-4FBD-9E6B-1322CEFC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81" y="864751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C6536CDB-4CBF-403E-AED4-11A609CD90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EA5F2-C67D-44C4-8B7A-5CFA2EFFC0D2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045FDD-50FB-45EC-8B91-B66017469EFE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8792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88130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8485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3B37DD2D-B8E0-413B-8A89-073A57E4E14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9014" y="9081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0E52D-33B2-4723-A372-AF98CA9F1A3C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197172-D36E-4F64-855B-F73CA0CE13CA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69C6-D09C-46F9-BB48-E54028ACDADC}"/>
              </a:ext>
            </a:extLst>
          </p:cNvPr>
          <p:cNvSpPr/>
          <p:nvPr/>
        </p:nvSpPr>
        <p:spPr>
          <a:xfrm>
            <a:off x="69334" y="110874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14998"/>
              </p:ext>
            </p:extLst>
          </p:nvPr>
        </p:nvGraphicFramePr>
        <p:xfrm>
          <a:off x="9643890" y="42863"/>
          <a:ext cx="2478775" cy="156947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휴학신청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학생의 신청내역 데이터베이스 업데이트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휴학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재학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77209" y="62283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32F81F39-05EB-45C0-B657-3F60F21B71D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9802" y="28035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5A4DD0B5-3F49-4209-8485-BE9C72BEF5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2362" y="56822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7D5CB5-8B3B-44BC-A89A-81B33FA12062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A0F4AC-C20B-45F2-A697-D1375246CF5A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3853</Words>
  <Application>Microsoft Office PowerPoint</Application>
  <PresentationFormat>와이드스크린</PresentationFormat>
  <Paragraphs>1182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굴림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177</cp:revision>
  <dcterms:created xsi:type="dcterms:W3CDTF">2024-01-23T02:09:16Z</dcterms:created>
  <dcterms:modified xsi:type="dcterms:W3CDTF">2024-01-31T04:01:24Z</dcterms:modified>
</cp:coreProperties>
</file>