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307" r:id="rId30"/>
    <p:sldId id="280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312" r:id="rId44"/>
    <p:sldId id="313" r:id="rId45"/>
    <p:sldId id="290" r:id="rId46"/>
    <p:sldId id="310" r:id="rId47"/>
    <p:sldId id="311" r:id="rId48"/>
    <p:sldId id="291" r:id="rId49"/>
    <p:sldId id="308" r:id="rId50"/>
    <p:sldId id="309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627882" y="2350955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27010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8263" y="32322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04972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666024" y="36829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755851" y="2498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8677008" y="3609490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CE0CC-E77D-4C17-A6CA-FA5AA42C15D7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55188D-A69D-477A-B058-D5B9CE0A783D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FD21B-73B1-4C7F-885E-D3D441573514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581C0-E0A9-4F0A-A308-1192C53ABDF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4A0CF-567C-400E-B988-87B18BAC21D3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8000-04CD-4237-B43E-F4A07325EB5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E35A8-7B3C-4D55-81E6-28814EEF930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F1E92B-4594-49F9-A8FA-14C9D5476C2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E4F68-1AD4-427B-852E-A083CC8AB85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6789E-42FA-495F-89B6-6F6A062953BB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5E5D7-5344-4E63-BFCF-BFF5D4A8274D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5CA24-CB42-4B25-A77B-FDE740ADD63F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0327F-1088-47DE-BFAB-773A10A7A4EB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876DD-F39D-45A3-BE5D-2D98BFC6B997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98E0D-C087-4421-B6F1-1828C6EB06C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19B41-92AD-4C02-9766-D07D65887758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C762B-D29F-406B-9D83-9B3A0E324448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4A4E5-24DB-4EBD-B287-DAB7CB285B24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541735" y="2164563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344706" y="1938772"/>
            <a:ext cx="5423218" cy="17616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E1EFDC-1B88-4F4F-84EF-6DCEDC2D01A7}"/>
              </a:ext>
            </a:extLst>
          </p:cNvPr>
          <p:cNvSpPr/>
          <p:nvPr/>
        </p:nvSpPr>
        <p:spPr>
          <a:xfrm>
            <a:off x="2344706" y="3652781"/>
            <a:ext cx="5423218" cy="58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480514" y="3652781"/>
            <a:ext cx="611749" cy="298303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3084647" y="3652781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3D9A0-9111-49FB-81FB-2904B680635A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F9903-68C9-4B0C-B107-97044C03316C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38FAA-AF7A-4B55-89B5-48AB8F0CC79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EA2D7-6769-4FDB-96DE-EC60180F4B82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645BF-BC92-4E21-BDAB-3FD2BCBC5B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35DFE-9082-43CA-82B3-3BDADF162D7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DBC68-F7FD-4894-A335-79994C490C2E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BD438-0988-4A34-9EA6-80B58878B83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85AE3-E994-494D-92AF-48A24910EB98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91788-4B6A-4389-9C0E-21A0C21B9604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38678-7606-4457-A78D-CF3993E0AFEB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F4478-7380-4A52-BAA0-5C8B639A5F48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22022-D319-4C95-822A-7D9E4BD9343F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97084-4821-4531-B496-D4EA315C5CF0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8197E-48EF-4886-92D4-0AE1222932E9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4CCF2A-761E-4CB6-BF3C-0A2CD23F0AB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3577205" y="2162760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휴복학</a:t>
            </a:r>
            <a:r>
              <a:rPr lang="ko-KR" altLang="en-US" dirty="0"/>
              <a:t> 관리 목록페이지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207760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0E40F-1D90-4BD1-818C-4D71ECF879F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6906CBB-EC48-47C6-9B17-63B5C27C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6040"/>
              </p:ext>
            </p:extLst>
          </p:nvPr>
        </p:nvGraphicFramePr>
        <p:xfrm>
          <a:off x="2354746" y="1650302"/>
          <a:ext cx="6924384" cy="235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48">
                  <a:extLst>
                    <a:ext uri="{9D8B030D-6E8A-4147-A177-3AD203B41FA5}">
                      <a16:colId xmlns:a16="http://schemas.microsoft.com/office/drawing/2014/main" val="1225677851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170914739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2220343913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870758130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1276230252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440937409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3694462551"/>
                    </a:ext>
                  </a:extLst>
                </a:gridCol>
                <a:gridCol w="865548">
                  <a:extLst>
                    <a:ext uri="{9D8B030D-6E8A-4147-A177-3AD203B41FA5}">
                      <a16:colId xmlns:a16="http://schemas.microsoft.com/office/drawing/2014/main" val="3598856887"/>
                    </a:ext>
                  </a:extLst>
                </a:gridCol>
              </a:tblGrid>
              <a:tr h="336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승인여부</a:t>
                      </a:r>
                      <a:endParaRPr lang="ko-KR" altLang="en-US" sz="1000" baseline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93949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248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2737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37150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07246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574"/>
                  </a:ext>
                </a:extLst>
              </a:tr>
              <a:tr h="33676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78715"/>
                  </a:ext>
                </a:extLst>
              </a:tr>
            </a:tbl>
          </a:graphicData>
        </a:graphic>
      </p:graphicFrame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FEA7696-EBB5-41CD-9A00-6C682DFCD2DD}"/>
              </a:ext>
            </a:extLst>
          </p:cNvPr>
          <p:cNvSpPr/>
          <p:nvPr/>
        </p:nvSpPr>
        <p:spPr>
          <a:xfrm>
            <a:off x="8360218" y="11630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50EBB77-F9CE-47E7-809D-5D5929A3C723}"/>
              </a:ext>
            </a:extLst>
          </p:cNvPr>
          <p:cNvSpPr/>
          <p:nvPr/>
        </p:nvSpPr>
        <p:spPr>
          <a:xfrm>
            <a:off x="6730026" y="1156289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8A01CB-C466-42EF-8260-F6521EAB6B8F}"/>
              </a:ext>
            </a:extLst>
          </p:cNvPr>
          <p:cNvSpPr txBox="1"/>
          <p:nvPr/>
        </p:nvSpPr>
        <p:spPr>
          <a:xfrm>
            <a:off x="5601295" y="1114475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학번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학생 이름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51" name="Rectangle 1159">
            <a:extLst>
              <a:ext uri="{FF2B5EF4-FFF2-40B4-BE49-F238E27FC236}">
                <a16:creationId xmlns:a16="http://schemas.microsoft.com/office/drawing/2014/main" id="{E3AFF8EA-15F3-4E50-B38F-E67C7CB5D7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442956" y="9809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2" name="Rectangle 1159">
            <a:extLst>
              <a:ext uri="{FF2B5EF4-FFF2-40B4-BE49-F238E27FC236}">
                <a16:creationId xmlns:a16="http://schemas.microsoft.com/office/drawing/2014/main" id="{36A88EED-1DE6-4E40-B117-D9B16DCB218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23978" y="20165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53" name="Group 517">
            <a:extLst>
              <a:ext uri="{FF2B5EF4-FFF2-40B4-BE49-F238E27FC236}">
                <a16:creationId xmlns:a16="http://schemas.microsoft.com/office/drawing/2014/main" id="{58CE4EFF-4E50-46AD-9EDB-BEAAD8FD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30878"/>
              </p:ext>
            </p:extLst>
          </p:nvPr>
        </p:nvGraphicFramePr>
        <p:xfrm>
          <a:off x="9643890" y="42863"/>
          <a:ext cx="2478775" cy="155811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 완료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대기 정보를 선택이 가능하고 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이름을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 완료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대기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관리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A4F5458-5272-4570-B8C3-4D6281F5A1FD}"/>
              </a:ext>
            </a:extLst>
          </p:cNvPr>
          <p:cNvSpPr txBox="1"/>
          <p:nvPr/>
        </p:nvSpPr>
        <p:spPr>
          <a:xfrm>
            <a:off x="2416648" y="1131662"/>
            <a:ext cx="2686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정보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승인 완료 정보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처리 대기 정보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5493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휴복학</a:t>
            </a:r>
            <a:r>
              <a:rPr lang="ko-KR" altLang="en-US" dirty="0"/>
              <a:t> 관리 상세페이지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207760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0E40F-1D90-4BD1-818C-4D71ECF879F2}"/>
              </a:ext>
            </a:extLst>
          </p:cNvPr>
          <p:cNvSpPr txBox="1"/>
          <p:nvPr/>
        </p:nvSpPr>
        <p:spPr>
          <a:xfrm>
            <a:off x="510578" y="2084243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</a:t>
            </a:r>
            <a:r>
              <a:rPr lang="ko-KR" altLang="en-US" sz="800" dirty="0" err="1">
                <a:solidFill>
                  <a:schemeClr val="bg1"/>
                </a:solidFill>
              </a:rPr>
              <a:t>휴복학</a:t>
            </a:r>
            <a:r>
              <a:rPr lang="ko-KR" altLang="en-US" sz="8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DBD72D3-CA66-460A-ABE6-61E1D04DD2DE}"/>
              </a:ext>
            </a:extLst>
          </p:cNvPr>
          <p:cNvSpPr/>
          <p:nvPr/>
        </p:nvSpPr>
        <p:spPr>
          <a:xfrm>
            <a:off x="6389568" y="5182606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11A745-6397-4F3E-850A-FD613EDE35B4}"/>
              </a:ext>
            </a:extLst>
          </p:cNvPr>
          <p:cNvSpPr/>
          <p:nvPr/>
        </p:nvSpPr>
        <p:spPr>
          <a:xfrm>
            <a:off x="7180196" y="5182606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거부</a:t>
            </a: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6989CD11-D771-4738-9DAC-A7F9BF4B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41340"/>
              </p:ext>
            </p:extLst>
          </p:nvPr>
        </p:nvGraphicFramePr>
        <p:xfrm>
          <a:off x="3525083" y="1292733"/>
          <a:ext cx="4348744" cy="37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86">
                  <a:extLst>
                    <a:ext uri="{9D8B030D-6E8A-4147-A177-3AD203B41FA5}">
                      <a16:colId xmlns:a16="http://schemas.microsoft.com/office/drawing/2014/main" val="1225677851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170914739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2220343913"/>
                    </a:ext>
                  </a:extLst>
                </a:gridCol>
                <a:gridCol w="1087186">
                  <a:extLst>
                    <a:ext uri="{9D8B030D-6E8A-4147-A177-3AD203B41FA5}">
                      <a16:colId xmlns:a16="http://schemas.microsoft.com/office/drawing/2014/main" val="870758130"/>
                    </a:ext>
                  </a:extLst>
                </a:gridCol>
              </a:tblGrid>
              <a:tr h="326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93949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06248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신청일자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처리일자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2737"/>
                  </a:ext>
                </a:extLst>
              </a:tr>
              <a:tr h="326741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07246"/>
                  </a:ext>
                </a:extLst>
              </a:tr>
              <a:tr h="32674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승인</a:t>
                      </a:r>
                      <a:r>
                        <a:rPr lang="en-US" altLang="ko-KR" sz="1000" b="1" baseline="0" dirty="0"/>
                        <a:t>/</a:t>
                      </a:r>
                      <a:r>
                        <a:rPr lang="ko-KR" altLang="en-US" sz="1000" b="1" baseline="0" dirty="0"/>
                        <a:t>거부 사유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574"/>
                  </a:ext>
                </a:extLst>
              </a:tr>
              <a:tr h="2010972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78715"/>
                  </a:ext>
                </a:extLst>
              </a:tr>
            </a:tbl>
          </a:graphicData>
        </a:graphic>
      </p:graphicFrame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1D1596B-675B-4BB7-B55F-A1401A53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98282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관련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 여부가 결정되지 않은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휴복학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정보에 대해서만 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거부 버튼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거절을 누르면 처리상태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처리일자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승인여부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사유의 데이터베이스 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Rectangle 1159">
            <a:extLst>
              <a:ext uri="{FF2B5EF4-FFF2-40B4-BE49-F238E27FC236}">
                <a16:creationId xmlns:a16="http://schemas.microsoft.com/office/drawing/2014/main" id="{C138C1C1-1282-4AC1-A709-A0806BAF4A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10329" y="13381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66342080-61D4-4504-9E02-1C01407863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067658" y="52018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2827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8DECB-640D-4EF1-8063-7527534B7196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DEB37-BDED-4615-A4AB-449C21118BA1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EA5F2-C67D-44C4-8B7A-5CFA2EFFC0D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45FDD-50FB-45EC-8B91-B66017469EFE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E52D-33B2-4723-A372-AF98CA9F1A3C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97172-D36E-4F64-855B-F73CA0CE13C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D5CB5-8B3B-44BC-A89A-81B33FA12062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A0F4AC-C20B-45F2-A697-D1375246CF5A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3811</Words>
  <Application>Microsoft Office PowerPoint</Application>
  <PresentationFormat>와이드스크린</PresentationFormat>
  <Paragraphs>1174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179</cp:revision>
  <dcterms:created xsi:type="dcterms:W3CDTF">2024-01-23T02:09:16Z</dcterms:created>
  <dcterms:modified xsi:type="dcterms:W3CDTF">2024-01-31T04:09:02Z</dcterms:modified>
</cp:coreProperties>
</file>