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314" r:id="rId39"/>
    <p:sldId id="296" r:id="rId40"/>
    <p:sldId id="286" r:id="rId41"/>
    <p:sldId id="287" r:id="rId42"/>
    <p:sldId id="288" r:id="rId43"/>
    <p:sldId id="289" r:id="rId44"/>
    <p:sldId id="312" r:id="rId45"/>
    <p:sldId id="313" r:id="rId46"/>
    <p:sldId id="290" r:id="rId47"/>
    <p:sldId id="310" r:id="rId48"/>
    <p:sldId id="311" r:id="rId49"/>
    <p:sldId id="291" r:id="rId50"/>
    <p:sldId id="308" r:id="rId51"/>
    <p:sldId id="309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627882" y="2350955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27010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8263" y="32322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4972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666024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755851" y="2498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8677008" y="3609490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CE0CC-E77D-4C17-A6CA-FA5AA42C15D7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5188D-A69D-477A-B058-D5B9CE0A783D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FD21B-73B1-4C7F-885E-D3D441573514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581C0-E0A9-4F0A-A308-1192C53ABDF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A0CF-567C-400E-B988-87B18BAC21D3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8000-04CD-4237-B43E-F4A07325EB5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E35A8-7B3C-4D55-81E6-28814EEF930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1E92B-4594-49F9-A8FA-14C9D5476C2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E4F68-1AD4-427B-852E-A083CC8AB85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6789E-42FA-495F-89B6-6F6A062953BB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5E5D7-5344-4E63-BFCF-BFF5D4A8274D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5CA24-CB42-4B25-A77B-FDE740ADD63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0327F-1088-47DE-BFAB-773A10A7A4EB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876DD-F39D-45A3-BE5D-2D98BFC6B997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8E0D-C087-4421-B6F1-1828C6EB06C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19B41-92AD-4C02-9766-D07D65887758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762B-D29F-406B-9D83-9B3A0E32444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4A4E5-24DB-4EBD-B287-DAB7CB285B24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41735" y="2164563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344706" y="1938772"/>
            <a:ext cx="5423218" cy="17616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E1EFDC-1B88-4F4F-84EF-6DCEDC2D01A7}"/>
              </a:ext>
            </a:extLst>
          </p:cNvPr>
          <p:cNvSpPr/>
          <p:nvPr/>
        </p:nvSpPr>
        <p:spPr>
          <a:xfrm>
            <a:off x="2344706" y="3652781"/>
            <a:ext cx="5423218" cy="58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480514" y="3652781"/>
            <a:ext cx="611749" cy="298303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3084647" y="3652781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교수정보 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62CD9-185B-47A4-90B2-4ECE18F39BD5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EC8FFE-1F88-40D5-8FA9-E1D09A6BAD3D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7C009-4049-4FD0-BEFF-9F73A932BFD2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D2BD0-AC67-4C47-9DAF-BAE6EA9500F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6F21E-3AA7-43A0-8887-D47A7DCD61E4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69475-1C9C-469F-A476-0B68BABADF35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A9772-DD49-486D-8295-12737F25FB95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30E0D-062F-4C1C-9095-0191C53B9603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6CFEEB-0825-4D54-9618-B8310BDD3A97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08915-8012-4141-89AE-8E365C314088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20E680-A91A-4AEB-899B-AF2066A9397E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418C63-23FE-4DCC-8CB9-FBA57B9F06F1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8CC67A-666D-4516-8AFA-3A35C05CB781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E4C93C-B358-44DB-9E71-365916206D17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45CCD9C-5072-4821-8AE6-430F9534E133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59070-FF54-46A1-A992-82D041FCF001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77205" y="2162760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1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교수 정보 조회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7B3A9-AF70-4F06-A251-37920EB56FFA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C5D1FB-B2D7-4746-A930-1D383A77FBEC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A6974A-8F1F-4F31-94DF-05E233CC4456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27258E-D293-412C-A383-D83FB09062C6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FD8DE-FC2C-4A91-B8D6-02719CE00B3E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EE34-EEB9-4709-83EB-CF06C1C958EC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A2315-20B4-4B28-B150-5C03FCBDED84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8AA93-84B3-4B7E-85FC-3EBCC06F80FD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406620-45C7-494A-9CFD-FF0A69B78875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D8CF8-92D5-4143-A5E0-B72E37966ACE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12DCC-870D-478D-8D30-3D212B4C5E3D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DF5B2-79C3-4E57-946F-465820453DBA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17962-A8E4-49ED-88A6-325048721799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692D4-68EF-4FAB-887D-AF8EFE6D4566}"/>
              </a:ext>
            </a:extLst>
          </p:cNvPr>
          <p:cNvSpPr txBox="1"/>
          <p:nvPr/>
        </p:nvSpPr>
        <p:spPr>
          <a:xfrm>
            <a:off x="76399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63587-32BD-4744-986B-D53F3483E935}"/>
              </a:ext>
            </a:extLst>
          </p:cNvPr>
          <p:cNvSpPr txBox="1"/>
          <p:nvPr/>
        </p:nvSpPr>
        <p:spPr>
          <a:xfrm>
            <a:off x="495183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C3052-5F49-4AAD-AA49-125993C3064D}"/>
              </a:ext>
            </a:extLst>
          </p:cNvPr>
          <p:cNvSpPr txBox="1"/>
          <p:nvPr/>
        </p:nvSpPr>
        <p:spPr>
          <a:xfrm>
            <a:off x="495182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56049"/>
              </p:ext>
            </p:extLst>
          </p:nvPr>
        </p:nvGraphicFramePr>
        <p:xfrm>
          <a:off x="9643890" y="42863"/>
          <a:ext cx="2478775" cy="257943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2387" y="6900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71623" y="278857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94736" y="43687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03343" y="2613755"/>
            <a:ext cx="855406" cy="1707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687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23978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1F510-B816-4481-9442-B9E19140B547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563F3B-7B3C-4C54-B954-6531A8F34E39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3E42F-84AC-4BBC-AFE1-090E095CF56C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6DABB4-B917-4DBC-8EA5-9DA3863BA798}"/>
              </a:ext>
            </a:extLst>
          </p:cNvPr>
          <p:cNvSpPr/>
          <p:nvPr/>
        </p:nvSpPr>
        <p:spPr>
          <a:xfrm>
            <a:off x="72387" y="6900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810E13-5715-424E-8FA1-85E40DD656B2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F132A0-94E5-49DB-AD59-D56B8A5C97FE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E4526-9825-4C3A-B60D-D8B3F8779934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 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7FC9F8-89CC-496F-8191-0EBC3B0B930D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3D9876-DF94-47D0-B1B5-C7C459EA78A2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D36293-7998-48D4-9E53-276875BB261C}"/>
              </a:ext>
            </a:extLst>
          </p:cNvPr>
          <p:cNvSpPr/>
          <p:nvPr/>
        </p:nvSpPr>
        <p:spPr>
          <a:xfrm>
            <a:off x="69334" y="93958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31A2B9-81E7-4F24-B51C-9326CBDC9A7A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graphicFrame>
        <p:nvGraphicFramePr>
          <p:cNvPr id="48" name="Group 517">
            <a:extLst>
              <a:ext uri="{FF2B5EF4-FFF2-40B4-BE49-F238E27FC236}">
                <a16:creationId xmlns:a16="http://schemas.microsoft.com/office/drawing/2014/main" id="{A1C8695B-72EA-49A1-B147-AC547333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9855"/>
              </p:ext>
            </p:extLst>
          </p:nvPr>
        </p:nvGraphicFramePr>
        <p:xfrm>
          <a:off x="9643890" y="42863"/>
          <a:ext cx="2478775" cy="257943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B952214-0278-4FBD-855B-2B3AE4E8A8F6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31577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9161D-0FD2-4F06-B5C8-FF43FE974E04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A9DF07-E7BB-4117-A3CA-72B0050FD88F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9970F8-9DE2-44ED-B752-178EA56688EA}"/>
              </a:ext>
            </a:extLst>
          </p:cNvPr>
          <p:cNvSpPr/>
          <p:nvPr/>
        </p:nvSpPr>
        <p:spPr>
          <a:xfrm>
            <a:off x="69334" y="93958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AA11FB-8611-42E2-A0C6-B377A989ACCA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93C5D-D31B-426A-9295-DEC946ACC9C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2E509A-BDC9-4456-9E7E-9D52ADEA2607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02854-EBBC-4718-A961-CB3E6A4DA76C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C6668E-1F33-45AC-943F-D875C1A95518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4C281B-37AB-45AF-978D-E965CB49D465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706AB6-77C5-462B-9694-A39974482487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E7A9B-C4C7-4FCC-8A56-CF4582216C3E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3349A1-6B5F-47CD-AD73-AD96389712B7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A544A-6776-4DE2-B0F1-3DAD0341A79D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0C920-CB8F-4209-9643-6F63092BA39F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C5CCA6-946A-455C-8051-8B210CA7231E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21734F-3227-4FCE-B950-BAA1CBC12689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C2571-7AB1-43A1-9E96-C698571C1C89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AF7E86-7A2A-4858-8A51-E6A65AB5C703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CC937B-AA59-45C9-8B89-2F719060EAB9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541FC6-2CC9-4B9F-80AA-3E50CD4B7764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FD836C-DE17-456C-BB4C-C9F447C73A05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목록페이지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906CBB-EC48-47C6-9B17-63B5C27C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6040"/>
              </p:ext>
            </p:extLst>
          </p:nvPr>
        </p:nvGraphicFramePr>
        <p:xfrm>
          <a:off x="2354746" y="1650302"/>
          <a:ext cx="6924384" cy="235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48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276230252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44093740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6944625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598856887"/>
                    </a:ext>
                  </a:extLst>
                </a:gridCol>
              </a:tblGrid>
              <a:tr h="33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  <a:endParaRPr lang="ko-KR" altLang="en-US" sz="1000" baseline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37150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FEA7696-EBB5-41CD-9A00-6C682DFCD2DD}"/>
              </a:ext>
            </a:extLst>
          </p:cNvPr>
          <p:cNvSpPr/>
          <p:nvPr/>
        </p:nvSpPr>
        <p:spPr>
          <a:xfrm>
            <a:off x="8360218" y="11630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50EBB77-F9CE-47E7-809D-5D5929A3C723}"/>
              </a:ext>
            </a:extLst>
          </p:cNvPr>
          <p:cNvSpPr/>
          <p:nvPr/>
        </p:nvSpPr>
        <p:spPr>
          <a:xfrm>
            <a:off x="6730026" y="1156289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8A01CB-C466-42EF-8260-F6521EAB6B8F}"/>
              </a:ext>
            </a:extLst>
          </p:cNvPr>
          <p:cNvSpPr txBox="1"/>
          <p:nvPr/>
        </p:nvSpPr>
        <p:spPr>
          <a:xfrm>
            <a:off x="5601295" y="1114475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학번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학생 이름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51" name="Rectangle 1159">
            <a:extLst>
              <a:ext uri="{FF2B5EF4-FFF2-40B4-BE49-F238E27FC236}">
                <a16:creationId xmlns:a16="http://schemas.microsoft.com/office/drawing/2014/main" id="{E3AFF8EA-15F3-4E50-B38F-E67C7CB5D7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442956" y="9809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2" name="Rectangle 1159">
            <a:extLst>
              <a:ext uri="{FF2B5EF4-FFF2-40B4-BE49-F238E27FC236}">
                <a16:creationId xmlns:a16="http://schemas.microsoft.com/office/drawing/2014/main" id="{36A88EED-1DE6-4E40-B117-D9B16DCB21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23978" y="20165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53" name="Group 517">
            <a:extLst>
              <a:ext uri="{FF2B5EF4-FFF2-40B4-BE49-F238E27FC236}">
                <a16:creationId xmlns:a16="http://schemas.microsoft.com/office/drawing/2014/main" id="{58CE4EFF-4E50-46AD-9EDB-BEAAD8FD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30878"/>
              </p:ext>
            </p:extLst>
          </p:nvPr>
        </p:nvGraphicFramePr>
        <p:xfrm>
          <a:off x="9643890" y="42863"/>
          <a:ext cx="2478775" cy="155811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완료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대기 정보를 선택이 가능하고 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이름을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완료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대기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관리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A4F5458-5272-4570-B8C3-4D6281F5A1FD}"/>
              </a:ext>
            </a:extLst>
          </p:cNvPr>
          <p:cNvSpPr txBox="1"/>
          <p:nvPr/>
        </p:nvSpPr>
        <p:spPr>
          <a:xfrm>
            <a:off x="2416648" y="1131662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정보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승인 완료 정보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처리 대기 정보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621778-610F-48C1-AD92-CD8E6CD509E0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3AF0BB-273F-47F5-BF34-525C1EB355F2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B01D88-3DE9-4CD9-B85B-9F434C3E8572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</p:spTree>
    <p:extLst>
      <p:ext uri="{BB962C8B-B14F-4D97-AF65-F5344CB8AC3E}">
        <p14:creationId xmlns:p14="http://schemas.microsoft.com/office/powerpoint/2010/main" val="3954934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상세페이지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DBD72D3-CA66-460A-ABE6-61E1D04DD2DE}"/>
              </a:ext>
            </a:extLst>
          </p:cNvPr>
          <p:cNvSpPr/>
          <p:nvPr/>
        </p:nvSpPr>
        <p:spPr>
          <a:xfrm>
            <a:off x="6389568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11A745-6397-4F3E-850A-FD613EDE35B4}"/>
              </a:ext>
            </a:extLst>
          </p:cNvPr>
          <p:cNvSpPr/>
          <p:nvPr/>
        </p:nvSpPr>
        <p:spPr>
          <a:xfrm>
            <a:off x="7180196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거부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6989CD11-D771-4738-9DAC-A7F9BF4B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41340"/>
              </p:ext>
            </p:extLst>
          </p:nvPr>
        </p:nvGraphicFramePr>
        <p:xfrm>
          <a:off x="3525083" y="1292733"/>
          <a:ext cx="4348744" cy="37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86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</a:tblGrid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2674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승인</a:t>
                      </a:r>
                      <a:r>
                        <a:rPr lang="en-US" altLang="ko-KR" sz="1000" b="1" baseline="0" dirty="0"/>
                        <a:t>/</a:t>
                      </a:r>
                      <a:r>
                        <a:rPr lang="ko-KR" altLang="en-US" sz="1000" b="1" baseline="0" dirty="0"/>
                        <a:t>거부 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2010972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1D1596B-675B-4BB7-B55F-A1401A53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98282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관련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여부가 결정되지 않은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정보에 대해서만 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거부 버튼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거절을 누르면 처리상태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처리일자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사유의 데이터베이스 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C138C1C1-1282-4AC1-A709-A0806BAF4A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10329" y="13381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66342080-61D4-4504-9E02-1C01407863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067658" y="5201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5CE14-A717-46E2-AF0F-C77FE76E341B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F04621-4045-423F-8292-B69307B115A1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4CD9D3-B9D6-47DD-8E56-654DF23620E1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</p:spTree>
    <p:extLst>
      <p:ext uri="{BB962C8B-B14F-4D97-AF65-F5344CB8AC3E}">
        <p14:creationId xmlns:p14="http://schemas.microsoft.com/office/powerpoint/2010/main" val="2052827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A92F0-CF57-451D-8346-2FBAC97193A7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FD544-AF0B-49B2-B635-256F7CEE0E09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65E87-FE2F-4BBC-9053-3ED93BFEAA94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1B6ABF-64AD-4F68-A541-E5F554132CB7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7A7D8-F0F0-4768-BDC5-791666E9359B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1546E2-45E9-4D67-BCCF-DF80AE980579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61102-23CA-4EC5-900D-04B6449E9AC5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0FEB6D-D1B5-4C35-86BD-45530336DCA6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00A9B-115C-4351-AF01-1E8EA969DD0B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607EF-C54B-450E-9DED-ED337FD351CB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F43F43-13F9-4029-89B0-FA4B60FEDF94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A5FECA-87F3-4C93-99EA-BD4FD6A652F0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302602-5A31-4467-ABD1-8EA4965A5588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CBC32E-7F07-4953-AE77-86FA48AB8C8B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7CDF51-CA31-4B28-9F26-BE57FF5C0709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C065CE-0B8D-48AF-894D-BCE70B63607F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11AEE36-629D-4D17-96D7-F06CF8EB6CE0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509C0-BCB4-4099-9CBB-6DF8674421AA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124159-3C7F-4D66-909F-55B2073E00A3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13883-1B2A-4687-8191-EE9422CE88BE}"/>
              </a:ext>
            </a:extLst>
          </p:cNvPr>
          <p:cNvSpPr txBox="1"/>
          <p:nvPr/>
        </p:nvSpPr>
        <p:spPr>
          <a:xfrm>
            <a:off x="510578" y="2076869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70B3E-C851-41F6-AA4C-F48109C3C4F7}"/>
              </a:ext>
            </a:extLst>
          </p:cNvPr>
          <p:cNvSpPr txBox="1"/>
          <p:nvPr/>
        </p:nvSpPr>
        <p:spPr>
          <a:xfrm>
            <a:off x="69334" y="4367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9CDC9F-E147-4F50-9891-86B5F4AD2B82}"/>
              </a:ext>
            </a:extLst>
          </p:cNvPr>
          <p:cNvSpPr txBox="1"/>
          <p:nvPr/>
        </p:nvSpPr>
        <p:spPr>
          <a:xfrm>
            <a:off x="488118" y="73126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E60544-EA37-455C-BADA-EB978051222B}"/>
              </a:ext>
            </a:extLst>
          </p:cNvPr>
          <p:cNvSpPr txBox="1"/>
          <p:nvPr/>
        </p:nvSpPr>
        <p:spPr>
          <a:xfrm>
            <a:off x="488117" y="97997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교수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908A3-4DE8-4FF0-B1D2-9F6397A1C8B6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8DECB-640D-4EF1-8063-7527534B7196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EB37-BDED-4615-A4AB-449C21118BA1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EA5F2-C67D-44C4-8B7A-5CFA2EFFC0D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45FDD-50FB-45EC-8B91-B66017469EFE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E52D-33B2-4723-A372-AF98CA9F1A3C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97172-D36E-4F64-855B-F73CA0CE13C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D5CB5-8B3B-44BC-A89A-81B33FA1206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0F4AC-C20B-45F2-A697-D1375246CF5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4061</Words>
  <Application>Microsoft Office PowerPoint</Application>
  <PresentationFormat>와이드스크린</PresentationFormat>
  <Paragraphs>1236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183</cp:revision>
  <dcterms:created xsi:type="dcterms:W3CDTF">2024-01-23T02:09:16Z</dcterms:created>
  <dcterms:modified xsi:type="dcterms:W3CDTF">2024-02-02T06:25:02Z</dcterms:modified>
</cp:coreProperties>
</file>