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76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75" r:id="rId14"/>
    <p:sldId id="274" r:id="rId15"/>
    <p:sldId id="277" r:id="rId16"/>
    <p:sldId id="261" r:id="rId17"/>
    <p:sldId id="262" r:id="rId18"/>
    <p:sldId id="278" r:id="rId19"/>
    <p:sldId id="282" r:id="rId20"/>
    <p:sldId id="279" r:id="rId21"/>
    <p:sldId id="281" r:id="rId22"/>
    <p:sldId id="280" r:id="rId23"/>
    <p:sldId id="264" r:id="rId24"/>
    <p:sldId id="263" r:id="rId25"/>
    <p:sldId id="284" r:id="rId26"/>
    <p:sldId id="294" r:id="rId27"/>
    <p:sldId id="295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>
        <p:scale>
          <a:sx n="100" d="100"/>
          <a:sy n="100" d="100"/>
        </p:scale>
        <p:origin x="12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791" y="26950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5" y="36601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B672B5-1953-4CD8-A9C5-EBA4FCD27483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15458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7FF6B4-04CB-400E-B316-64D8F80B22AD}"/>
              </a:ext>
            </a:extLst>
          </p:cNvPr>
          <p:cNvGrpSpPr/>
          <p:nvPr/>
        </p:nvGrpSpPr>
        <p:grpSpPr>
          <a:xfrm>
            <a:off x="3012979" y="864751"/>
            <a:ext cx="5715881" cy="4753921"/>
            <a:chOff x="4057285" y="1603800"/>
            <a:chExt cx="3935363" cy="24641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191798-70F2-4DE3-91FA-80A946DB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167B3B-C380-42D7-B6C9-C6D92C13F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A7CB4C-1B95-48B2-A281-C45BB7158C09}"/>
              </a:ext>
            </a:extLst>
          </p:cNvPr>
          <p:cNvSpPr/>
          <p:nvPr/>
        </p:nvSpPr>
        <p:spPr>
          <a:xfrm>
            <a:off x="7905136" y="530941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사용자 추가</a:t>
            </a:r>
          </a:p>
        </p:txBody>
      </p:sp>
    </p:spTree>
    <p:extLst>
      <p:ext uri="{BB962C8B-B14F-4D97-AF65-F5344CB8AC3E}">
        <p14:creationId xmlns:p14="http://schemas.microsoft.com/office/powerpoint/2010/main" val="342330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429182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2577" y="29659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1861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4689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4539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7223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6891</Words>
  <Application>Microsoft Office PowerPoint</Application>
  <PresentationFormat>와이드스크린</PresentationFormat>
  <Paragraphs>1458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63</cp:revision>
  <dcterms:created xsi:type="dcterms:W3CDTF">2024-01-23T02:09:16Z</dcterms:created>
  <dcterms:modified xsi:type="dcterms:W3CDTF">2024-01-23T07:10:40Z</dcterms:modified>
</cp:coreProperties>
</file>