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01" r:id="rId23"/>
    <p:sldId id="302" r:id="rId24"/>
    <p:sldId id="278" r:id="rId25"/>
    <p:sldId id="282" r:id="rId26"/>
    <p:sldId id="279" r:id="rId27"/>
    <p:sldId id="281" r:id="rId28"/>
    <p:sldId id="280" r:id="rId29"/>
    <p:sldId id="264" r:id="rId30"/>
    <p:sldId id="263" r:id="rId31"/>
    <p:sldId id="303" r:id="rId32"/>
    <p:sldId id="304" r:id="rId33"/>
    <p:sldId id="284" r:id="rId34"/>
    <p:sldId id="285" r:id="rId35"/>
    <p:sldId id="296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44965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66218" y="2590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22927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783979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3806" y="18565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73525"/>
              </p:ext>
            </p:extLst>
          </p:nvPr>
        </p:nvGraphicFramePr>
        <p:xfrm>
          <a:off x="9643890" y="42863"/>
          <a:ext cx="2478775" cy="15134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페이지  후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33724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2245" y="366010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215166" y="2097675"/>
            <a:ext cx="5423218" cy="1761644"/>
          </a:xfrm>
          <a:prstGeom prst="rect">
            <a:avLst/>
          </a:prstGeom>
        </p:spPr>
      </p:pic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19379" y="34165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94878" y="7606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94878" y="7606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B672B5-1953-4CD8-A9C5-EBA4FCD27483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6332" y="114383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6332" y="114383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63629" y="1487420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94878" y="154582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49945" y="46131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74704" y="216276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64987" y="8831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19250" y="1935136"/>
            <a:ext cx="613359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그룹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17038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A9325D-EE5D-49DD-9F76-FD13F0806B33}"/>
              </a:ext>
            </a:extLst>
          </p:cNvPr>
          <p:cNvSpPr/>
          <p:nvPr/>
        </p:nvSpPr>
        <p:spPr>
          <a:xfrm>
            <a:off x="2652440" y="1931277"/>
            <a:ext cx="1513980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교수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4807185" y="1922560"/>
            <a:ext cx="1513980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6491674-5524-4D4E-8127-189ADDF13009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61DDE1-A007-4D28-BEE1-8D98E5646E21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87420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12A4B5-A1A2-447B-B79D-6EBEA7858C35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CBC90BF-0596-4284-9033-949E3867D946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2322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2577" y="29659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등록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2522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C38DC7AC-4061-453C-9122-4F5F775C05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4929" y="568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C74205A5-C3F5-4F7B-AA96-CD5F58A96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617882" y="1290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AA321B48-20BC-4C11-AB22-C25AEA80C81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8017" y="933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0B71BBAD-847F-4063-A7D2-1B62D06ABC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9172" y="43806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37805"/>
              </p:ext>
            </p:extLst>
          </p:nvPr>
        </p:nvGraphicFramePr>
        <p:xfrm>
          <a:off x="9643890" y="42863"/>
          <a:ext cx="2478775" cy="148495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3" name="Rectangle 1159">
            <a:extLst>
              <a:ext uri="{FF2B5EF4-FFF2-40B4-BE49-F238E27FC236}">
                <a16:creationId xmlns:a16="http://schemas.microsoft.com/office/drawing/2014/main" id="{72440D42-D00A-4E15-8A95-E4A55CD339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3865" y="8920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6536</Words>
  <Application>Microsoft Office PowerPoint</Application>
  <PresentationFormat>와이드스크린</PresentationFormat>
  <Paragraphs>1482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굴림</vt:lpstr>
      <vt:lpstr>굴림체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100</cp:revision>
  <dcterms:created xsi:type="dcterms:W3CDTF">2024-01-23T02:09:16Z</dcterms:created>
  <dcterms:modified xsi:type="dcterms:W3CDTF">2024-01-24T02:32:06Z</dcterms:modified>
</cp:coreProperties>
</file>