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3" r:id="rId5"/>
    <p:sldId id="257" r:id="rId6"/>
    <p:sldId id="299" r:id="rId7"/>
    <p:sldId id="300" r:id="rId8"/>
    <p:sldId id="276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5" r:id="rId18"/>
    <p:sldId id="274" r:id="rId19"/>
    <p:sldId id="277" r:id="rId20"/>
    <p:sldId id="261" r:id="rId21"/>
    <p:sldId id="262" r:id="rId22"/>
    <p:sldId id="305" r:id="rId23"/>
    <p:sldId id="301" r:id="rId24"/>
    <p:sldId id="302" r:id="rId25"/>
    <p:sldId id="278" r:id="rId26"/>
    <p:sldId id="282" r:id="rId27"/>
    <p:sldId id="279" r:id="rId28"/>
    <p:sldId id="281" r:id="rId29"/>
    <p:sldId id="280" r:id="rId30"/>
    <p:sldId id="264" r:id="rId31"/>
    <p:sldId id="263" r:id="rId32"/>
    <p:sldId id="303" r:id="rId33"/>
    <p:sldId id="304" r:id="rId34"/>
    <p:sldId id="284" r:id="rId35"/>
    <p:sldId id="285" r:id="rId36"/>
    <p:sldId id="296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31174"/>
              </p:ext>
            </p:extLst>
          </p:nvPr>
        </p:nvGraphicFramePr>
        <p:xfrm>
          <a:off x="9643890" y="42863"/>
          <a:ext cx="2478775" cy="2928330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쿠키에 아이디 정보가 있으면 이곳에 아이디 입력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아이디와 비밀번호 작성 후 로그인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로그인 처리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 개인 정보를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담아야하나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해시화해야하나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후 성공하면 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교직원에 따라서 다른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뷰로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띄운 후 기본 페이지로 다시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돌아감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아이디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비밀번호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01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체크박스를 클릭하고 로그인 버튼을 눌러 로그인 처리가 성공하면 쿠키에 아이디 정보 저장 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44965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66218" y="25904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Rectangle 1159">
            <a:extLst>
              <a:ext uri="{FF2B5EF4-FFF2-40B4-BE49-F238E27FC236}">
                <a16:creationId xmlns:a16="http://schemas.microsoft.com/office/drawing/2014/main" id="{CFE02FFC-57B9-46C4-B3B7-B860AD24D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22927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" name="Rectangle 1159">
            <a:extLst>
              <a:ext uri="{FF2B5EF4-FFF2-40B4-BE49-F238E27FC236}">
                <a16:creationId xmlns:a16="http://schemas.microsoft.com/office/drawing/2014/main" id="{DD553099-BFB4-42E4-8EF3-5315CF6420F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783979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3806" y="185651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713885-A4D7-4A25-9D85-2786BB8E4F7A}"/>
              </a:ext>
            </a:extLst>
          </p:cNvPr>
          <p:cNvSpPr/>
          <p:nvPr/>
        </p:nvSpPr>
        <p:spPr>
          <a:xfrm>
            <a:off x="2249129" y="1120877"/>
            <a:ext cx="3045542" cy="129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ajax </a:t>
            </a:r>
            <a:r>
              <a:rPr lang="ko-KR" altLang="en-US" dirty="0"/>
              <a:t>통신</a:t>
            </a:r>
            <a:r>
              <a:rPr lang="en-US" altLang="ko-KR" dirty="0"/>
              <a:t>/form </a:t>
            </a:r>
            <a:r>
              <a:rPr lang="ko-KR" altLang="en-US" dirty="0"/>
              <a:t>통신 무엇으로 할지 결정 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1795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68023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710CC-38EA-4295-A142-CB63A69CCCB1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교과목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79F4EE-91EC-4348-8B65-09C5F798C5EA}"/>
              </a:ext>
            </a:extLst>
          </p:cNvPr>
          <p:cNvSpPr/>
          <p:nvPr/>
        </p:nvSpPr>
        <p:spPr>
          <a:xfrm>
            <a:off x="63753" y="136326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E9E7A1-5D49-46D7-82A4-E3D4287C6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12160" r="35922" b="81516"/>
          <a:stretch/>
        </p:blipFill>
        <p:spPr>
          <a:xfrm>
            <a:off x="5180375" y="1058922"/>
            <a:ext cx="2485103" cy="33921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F3744C-B9B3-40AF-B9CC-11F1AD7D3518}"/>
              </a:ext>
            </a:extLst>
          </p:cNvPr>
          <p:cNvSpPr/>
          <p:nvPr/>
        </p:nvSpPr>
        <p:spPr>
          <a:xfrm>
            <a:off x="7764332" y="109865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4017A42F-29FA-4A5B-97DA-4F3CB7A302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10520" y="19221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90302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1578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교과목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9BF643-CC9C-46A6-9DCA-D685E5B1553A}"/>
              </a:ext>
            </a:extLst>
          </p:cNvPr>
          <p:cNvSpPr/>
          <p:nvPr/>
        </p:nvSpPr>
        <p:spPr>
          <a:xfrm>
            <a:off x="69334" y="138791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97588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166EB2-09CF-40C6-A377-3C7E3F90AE3E}"/>
              </a:ext>
            </a:extLst>
          </p:cNvPr>
          <p:cNvSpPr/>
          <p:nvPr/>
        </p:nvSpPr>
        <p:spPr>
          <a:xfrm>
            <a:off x="6579052" y="2285729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83D8254E-7304-4A46-9C32-84FA9ED47EC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17164" y="8011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64790"/>
              </p:ext>
            </p:extLst>
          </p:nvPr>
        </p:nvGraphicFramePr>
        <p:xfrm>
          <a:off x="9643890" y="42863"/>
          <a:ext cx="2478775" cy="119601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세션에서 값을 받아와서 자신의 강의 시간 데이터를 가공 후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81" y="670203"/>
            <a:ext cx="5870230" cy="536388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0837DC-DFB7-4DD9-BC83-44A0B78662E9}"/>
              </a:ext>
            </a:extLst>
          </p:cNvPr>
          <p:cNvSpPr/>
          <p:nvPr/>
        </p:nvSpPr>
        <p:spPr>
          <a:xfrm>
            <a:off x="69334" y="162483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85028" y="12131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B516B6D-B839-4894-B0CD-FD97DE757D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7654" y="88684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E7B52B-9EEC-4BE1-B125-F367FBC0B933}"/>
              </a:ext>
            </a:extLst>
          </p:cNvPr>
          <p:cNvSpPr/>
          <p:nvPr/>
        </p:nvSpPr>
        <p:spPr>
          <a:xfrm>
            <a:off x="6985028" y="1858680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20247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출석확인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FE0E09-95A8-4AAE-B7AC-5BFA6B4CF7CC}"/>
              </a:ext>
            </a:extLst>
          </p:cNvPr>
          <p:cNvSpPr/>
          <p:nvPr/>
        </p:nvSpPr>
        <p:spPr>
          <a:xfrm>
            <a:off x="78072" y="23394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83157" y="24106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42BDE61-88EA-4C3D-8B94-21CB5CC12E8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489347" y="33917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85679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강의에 학생의 출석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17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출석확인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9A4F6A-5881-428B-BDB2-65FF08DD292E}"/>
              </a:ext>
            </a:extLst>
          </p:cNvPr>
          <p:cNvSpPr/>
          <p:nvPr/>
        </p:nvSpPr>
        <p:spPr>
          <a:xfrm>
            <a:off x="72387" y="233379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37208" y="8280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4703A2C2-9D81-4C8F-BFB9-BCFA2F1DCCF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86635" y="58816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3731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학생의 성적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CAC60-A575-4C56-86D1-0CED5DD5875D}"/>
              </a:ext>
            </a:extLst>
          </p:cNvPr>
          <p:cNvSpPr/>
          <p:nvPr/>
        </p:nvSpPr>
        <p:spPr>
          <a:xfrm>
            <a:off x="69334" y="2612497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18641" y="8391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45258"/>
              </p:ext>
            </p:extLst>
          </p:nvPr>
        </p:nvGraphicFramePr>
        <p:xfrm>
          <a:off x="9643890" y="42863"/>
          <a:ext cx="2478775" cy="17572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선택이 가능하고 교과목명을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성공 시 신청 버튼 대신 신청 완료 문자열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학점이 초과되었을 경우 또는 업데이트 실패 시 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9" b="33461"/>
          <a:stretch/>
        </p:blipFill>
        <p:spPr>
          <a:xfrm>
            <a:off x="2389339" y="1897752"/>
            <a:ext cx="6849090" cy="20298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A39ACE-9DDD-4447-B395-A4451CADDC01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 신청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23040C-47FB-4237-9365-AEB53C856004}"/>
              </a:ext>
            </a:extLst>
          </p:cNvPr>
          <p:cNvSpPr/>
          <p:nvPr/>
        </p:nvSpPr>
        <p:spPr>
          <a:xfrm>
            <a:off x="8360218" y="154132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54E063-E873-47FC-986B-5C1A68971ADC}"/>
              </a:ext>
            </a:extLst>
          </p:cNvPr>
          <p:cNvSpPr/>
          <p:nvPr/>
        </p:nvSpPr>
        <p:spPr>
          <a:xfrm>
            <a:off x="6730026" y="1534585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70B7C-7EDB-4615-96CA-70B84ACDBF1D}"/>
              </a:ext>
            </a:extLst>
          </p:cNvPr>
          <p:cNvSpPr txBox="1"/>
          <p:nvPr/>
        </p:nvSpPr>
        <p:spPr>
          <a:xfrm>
            <a:off x="5601295" y="1492771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2C14-2EFF-4542-AC74-0C3E69AAB1B2}"/>
              </a:ext>
            </a:extLst>
          </p:cNvPr>
          <p:cNvSpPr/>
          <p:nvPr/>
        </p:nvSpPr>
        <p:spPr>
          <a:xfrm>
            <a:off x="69332" y="328448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622099" y="134188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43637AB6-84B9-46C4-9A98-AE6CCF725F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843256" y="2205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809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닫혀있을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때는 이 페이지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4227" y="20828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9E002E-3F7F-4139-89F0-C35C22C6EE7B}"/>
              </a:ext>
            </a:extLst>
          </p:cNvPr>
          <p:cNvSpPr/>
          <p:nvPr/>
        </p:nvSpPr>
        <p:spPr>
          <a:xfrm>
            <a:off x="72387" y="32899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35490"/>
              </p:ext>
            </p:extLst>
          </p:nvPr>
        </p:nvGraphicFramePr>
        <p:xfrm>
          <a:off x="9643890" y="42863"/>
          <a:ext cx="2478775" cy="131793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수강신청 현황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취소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5" b="-1"/>
          <a:stretch/>
        </p:blipFill>
        <p:spPr>
          <a:xfrm>
            <a:off x="2392393" y="2499608"/>
            <a:ext cx="6849090" cy="10746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443F3-A99E-4BD5-9785-362CD056C085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현황조회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A41A54-7DA9-46B6-A881-2407175389F2}"/>
              </a:ext>
            </a:extLst>
          </p:cNvPr>
          <p:cNvSpPr/>
          <p:nvPr/>
        </p:nvSpPr>
        <p:spPr>
          <a:xfrm>
            <a:off x="69334" y="357101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7B8880C9-A319-4555-9B51-25755F3512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313847" y="28263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72282" y="22782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62189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학생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42039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04B0-2AFB-4780-926C-D6592B2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1890214"/>
            <a:ext cx="6520510" cy="1858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D53A47-EB6B-4156-BF02-F9EEFED034C9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변경</a:t>
            </a:r>
          </a:p>
        </p:txBody>
      </p:sp>
      <p:sp>
        <p:nvSpPr>
          <p:cNvPr id="28" name="Rectangle 1159">
            <a:extLst>
              <a:ext uri="{FF2B5EF4-FFF2-40B4-BE49-F238E27FC236}">
                <a16:creationId xmlns:a16="http://schemas.microsoft.com/office/drawing/2014/main" id="{F79D982E-BB06-4D3B-839F-599B963D48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75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93522"/>
              </p:ext>
            </p:extLst>
          </p:nvPr>
        </p:nvGraphicFramePr>
        <p:xfrm>
          <a:off x="9643890" y="42863"/>
          <a:ext cx="2478775" cy="1052256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이름을 적고 생년월일을 적으면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이동해서 아이디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찾아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띄워서 성공하면 학번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정보가 같은 학번 모두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개인정보가 일치하지 않습니다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출력 후 기본페이지로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46DC8-4489-44B1-A492-0DA44C680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4"/>
          <a:stretch/>
        </p:blipFill>
        <p:spPr>
          <a:xfrm>
            <a:off x="2215166" y="2097675"/>
            <a:ext cx="5423218" cy="1761644"/>
          </a:xfrm>
          <a:prstGeom prst="rect">
            <a:avLst/>
          </a:prstGeom>
        </p:spPr>
      </p:pic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319379" y="34165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30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80B88-C7CA-490E-BED4-A2D29C9EBAF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1" name="Rectangle 1159">
            <a:extLst>
              <a:ext uri="{FF2B5EF4-FFF2-40B4-BE49-F238E27FC236}">
                <a16:creationId xmlns:a16="http://schemas.microsoft.com/office/drawing/2014/main" id="{362FF764-8482-4B01-A2F4-F5BD721970A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D850C338-AE68-4CF4-B1CE-7CAFC94C60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05220" y="9044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14477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교수과목을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ectangle 1159">
            <a:extLst>
              <a:ext uri="{FF2B5EF4-FFF2-40B4-BE49-F238E27FC236}">
                <a16:creationId xmlns:a16="http://schemas.microsoft.com/office/drawing/2014/main" id="{4C8A986F-477F-455E-A8B2-40148F16F4B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35DCE013-A517-4CB5-8175-DCA6C9A5829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5211" y="42949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77131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교수 메인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101935F1-E117-4B55-9994-133A3725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20" y="781995"/>
            <a:ext cx="5120640" cy="5404003"/>
          </a:xfrm>
          <a:prstGeom prst="rect">
            <a:avLst/>
          </a:prstGeom>
        </p:spPr>
      </p:pic>
      <p:sp>
        <p:nvSpPr>
          <p:cNvPr id="27" name="Rectangle 1159">
            <a:extLst>
              <a:ext uri="{FF2B5EF4-FFF2-40B4-BE49-F238E27FC236}">
                <a16:creationId xmlns:a16="http://schemas.microsoft.com/office/drawing/2014/main" id="{EE3A1AC5-FCB7-4790-9BF5-09BC229478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53303" y="10543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8" name="Rectangle 1159">
            <a:extLst>
              <a:ext uri="{FF2B5EF4-FFF2-40B4-BE49-F238E27FC236}">
                <a16:creationId xmlns:a16="http://schemas.microsoft.com/office/drawing/2014/main" id="{95A9D0EE-A1EB-4D7F-BA0D-88F4E65597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72879" y="95529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9952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90528"/>
              </p:ext>
            </p:extLst>
          </p:nvPr>
        </p:nvGraphicFramePr>
        <p:xfrm>
          <a:off x="9643890" y="42863"/>
          <a:ext cx="2478775" cy="97244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EB1421-363C-48EC-9B61-FCB4B552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44" y="1269378"/>
            <a:ext cx="5651582" cy="4100537"/>
          </a:xfrm>
          <a:prstGeom prst="rect">
            <a:avLst/>
          </a:prstGeom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111A1DAE-ABB0-4A3D-B1E6-D02BDEF60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19451A1-5CA9-41F8-93AB-31D04C546E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8331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5376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C6E817F-7D1E-437B-B133-C5EFA847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99" y="833278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2845BED0-85D2-4B7B-A648-585CCD83AD5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9409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2408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39254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출석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CF48B7-9616-4193-9BE1-C6193C94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F865F2-E8EA-46E6-92F6-AED23BC8838D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FE6BB-2914-47C1-80B6-12229B2B52BA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205E2EE-7339-433E-BDAB-EC94FF74DB6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1A1D76-976F-439E-9491-CF4DF4792052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94293-621D-48A6-82B3-A1A5727B0152}"/>
              </a:ext>
            </a:extLst>
          </p:cNvPr>
          <p:cNvSpPr txBox="1"/>
          <p:nvPr/>
        </p:nvSpPr>
        <p:spPr>
          <a:xfrm>
            <a:off x="5661061" y="10171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88CA08-6F3C-41C1-BA85-E4F7F08A2908}"/>
              </a:ext>
            </a:extLst>
          </p:cNvPr>
          <p:cNvSpPr/>
          <p:nvPr/>
        </p:nvSpPr>
        <p:spPr>
          <a:xfrm>
            <a:off x="72387" y="71216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C3255097-2744-43BD-A5BF-CBE299378D6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1853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59580"/>
              </p:ext>
            </p:extLst>
          </p:nvPr>
        </p:nvGraphicFramePr>
        <p:xfrm>
          <a:off x="9643890" y="42863"/>
          <a:ext cx="2478775" cy="1856348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해주세요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D694DD-C462-4793-AD9C-00FE27436F2B}"/>
              </a:ext>
            </a:extLst>
          </p:cNvPr>
          <p:cNvGrpSpPr/>
          <p:nvPr/>
        </p:nvGrpSpPr>
        <p:grpSpPr>
          <a:xfrm>
            <a:off x="2975434" y="1267785"/>
            <a:ext cx="5676900" cy="3462183"/>
            <a:chOff x="2994917" y="1475738"/>
            <a:chExt cx="5676900" cy="34621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ABCA5E-1581-413E-A356-B308073EF10C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80917A-CB4B-450E-BB19-D3D51769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FF6C10-2ACB-4E6D-8969-A3D6FF86BED9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17AD6C-EBD8-4F9E-9A5F-B432E82B869E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7C4C0EB-01E4-4D7B-BAB5-FDF3B94A5A2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959B3A-D1EB-4CE3-9013-E7A4373D12A3}"/>
              </a:ext>
            </a:extLst>
          </p:cNvPr>
          <p:cNvSpPr/>
          <p:nvPr/>
        </p:nvSpPr>
        <p:spPr>
          <a:xfrm>
            <a:off x="79410" y="7101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40050" y="11749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E04FF-08C8-4AE7-9F14-F0E058F6AF94}"/>
              </a:ext>
            </a:extLst>
          </p:cNvPr>
          <p:cNvSpPr/>
          <p:nvPr/>
        </p:nvSpPr>
        <p:spPr>
          <a:xfrm>
            <a:off x="4924398" y="1339174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C41EB846-90FE-462D-9B87-A1E7479D7A0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7263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9B4112-8C9E-43D7-8DD1-A7033D5BF71A}"/>
              </a:ext>
            </a:extLst>
          </p:cNvPr>
          <p:cNvSpPr/>
          <p:nvPr/>
        </p:nvSpPr>
        <p:spPr>
          <a:xfrm>
            <a:off x="3031152" y="1611194"/>
            <a:ext cx="273770" cy="3098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F9A734-8E1F-4809-8B74-0F62A0D45258}"/>
              </a:ext>
            </a:extLst>
          </p:cNvPr>
          <p:cNvSpPr/>
          <p:nvPr/>
        </p:nvSpPr>
        <p:spPr>
          <a:xfrm>
            <a:off x="3057161" y="4487971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8B85B102-F26E-4D11-ADDF-10B0E2E2D0C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72882" y="45058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BAD4DB92-164B-4242-B6D3-A55A8B861C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1564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6803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06332" y="114383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690E14-EA1A-4542-93AF-04167D903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7D4CCF-710A-4544-AD6E-52C6AF8B6298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25147-4831-4A23-9D36-BFF1C1A14042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BC52DED-C989-4DE2-8330-EFC96D800C33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AF3B37-650B-4ECF-8790-EFB053C9AB89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B3D80-CB88-43EC-99A3-0232B1D1580F}"/>
              </a:ext>
            </a:extLst>
          </p:cNvPr>
          <p:cNvSpPr txBox="1"/>
          <p:nvPr/>
        </p:nvSpPr>
        <p:spPr>
          <a:xfrm>
            <a:off x="5644379" y="9996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7821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06332" y="114383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A94CA-815B-450F-B7EC-63393E5D94F4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EFE984-2CA8-4150-A705-6F6D787141E0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657B07E-4724-4FF5-B727-AF40C24CC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2AF86F-42A5-4F61-A0D7-A81BEA30E0E1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AE8CFB-983D-4FAE-9B43-787B734D11E2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153CA6-5A16-4B42-ABED-EE3C1CD1C648}"/>
              </a:ext>
            </a:extLst>
          </p:cNvPr>
          <p:cNvSpPr txBox="1"/>
          <p:nvPr/>
        </p:nvSpPr>
        <p:spPr>
          <a:xfrm>
            <a:off x="3163629" y="1487420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2CA2A-A1F9-40E3-B41E-D21869DB1E75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63342-97CC-4BE9-9E00-F3F548B22DE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</p:spTree>
    <p:extLst>
      <p:ext uri="{BB962C8B-B14F-4D97-AF65-F5344CB8AC3E}">
        <p14:creationId xmlns:p14="http://schemas.microsoft.com/office/powerpoint/2010/main" val="413339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94878" y="154582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F76C6A-8029-40DD-B768-19C70F51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1886694"/>
            <a:ext cx="6520510" cy="1858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69E1BD-0C06-4268-93B2-C51B2062264F}"/>
              </a:ext>
            </a:extLst>
          </p:cNvPr>
          <p:cNvSpPr txBox="1"/>
          <p:nvPr/>
        </p:nvSpPr>
        <p:spPr>
          <a:xfrm>
            <a:off x="2464213" y="5742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</p:spTree>
    <p:extLst>
      <p:ext uri="{BB962C8B-B14F-4D97-AF65-F5344CB8AC3E}">
        <p14:creationId xmlns:p14="http://schemas.microsoft.com/office/powerpoint/2010/main" val="146486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03845"/>
              </p:ext>
            </p:extLst>
          </p:nvPr>
        </p:nvGraphicFramePr>
        <p:xfrm>
          <a:off x="9643890" y="42863"/>
          <a:ext cx="2478775" cy="1643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닫기 버튼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없어짐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찾아봐야함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정보를 입력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전달 비즈니스 로직 수행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새 비밀번호 출력 후 기본 페이지로 이동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실패문구 띄우고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F45548-BFAD-4556-BF00-1F892207C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7" y="683463"/>
            <a:ext cx="4339401" cy="4715378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49945" y="461313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74704" y="216276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364987" y="88312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1468C4-84AA-4E77-8A3C-5A1521FFDD3D}"/>
              </a:ext>
            </a:extLst>
          </p:cNvPr>
          <p:cNvSpPr/>
          <p:nvPr/>
        </p:nvSpPr>
        <p:spPr>
          <a:xfrm>
            <a:off x="4163427" y="2412324"/>
            <a:ext cx="1287511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E-mail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412AD78-A609-4BAC-A517-828B7CC14507}"/>
              </a:ext>
            </a:extLst>
          </p:cNvPr>
          <p:cNvSpPr/>
          <p:nvPr/>
        </p:nvSpPr>
        <p:spPr>
          <a:xfrm>
            <a:off x="6446138" y="2415242"/>
            <a:ext cx="82751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주소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525BF6-3169-4B87-9782-7E6BAA3944EC}"/>
              </a:ext>
            </a:extLst>
          </p:cNvPr>
          <p:cNvSpPr/>
          <p:nvPr/>
        </p:nvSpPr>
        <p:spPr>
          <a:xfrm>
            <a:off x="5497795" y="2415242"/>
            <a:ext cx="901486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52D89-29C1-4C67-BC36-F6D34825B1C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5E7B8A-9757-413F-8A87-135FA499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9" y="1322106"/>
            <a:ext cx="5093957" cy="420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647378-B4CC-4C0D-ACA7-62858B27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695" y="1260624"/>
            <a:ext cx="5500377" cy="39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657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987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9574" y="8878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859097-6329-4E41-AAEF-2B8985D9C361}"/>
              </a:ext>
            </a:extLst>
          </p:cNvPr>
          <p:cNvSpPr/>
          <p:nvPr/>
        </p:nvSpPr>
        <p:spPr>
          <a:xfrm>
            <a:off x="2619250" y="1935136"/>
            <a:ext cx="613359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그룹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59F57-8ABF-462E-98F8-6598A879DBF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47729-1353-4E42-BBBC-6A193B65391D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4282E-375C-4985-807C-62B4B31015AA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E527EC-ABB6-4AD7-A00F-0B742F46A8D7}"/>
              </a:ext>
            </a:extLst>
          </p:cNvPr>
          <p:cNvGrpSpPr/>
          <p:nvPr/>
        </p:nvGrpSpPr>
        <p:grpSpPr>
          <a:xfrm>
            <a:off x="2524493" y="1703859"/>
            <a:ext cx="6686550" cy="2428875"/>
            <a:chOff x="2524493" y="1703859"/>
            <a:chExt cx="6686550" cy="2428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359738-BB1D-454B-952F-3BD60A7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493" y="1703859"/>
              <a:ext cx="6686550" cy="242887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F4E65B-3DF1-4D63-A22F-DAEB4DDF2C92}"/>
                </a:ext>
              </a:extLst>
            </p:cNvPr>
            <p:cNvSpPr/>
            <p:nvPr/>
          </p:nvSpPr>
          <p:spPr>
            <a:xfrm>
              <a:off x="2980957" y="3893820"/>
              <a:ext cx="470166" cy="213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CA9325D-EE5D-49DD-9F76-FD13F0806B33}"/>
              </a:ext>
            </a:extLst>
          </p:cNvPr>
          <p:cNvSpPr/>
          <p:nvPr/>
        </p:nvSpPr>
        <p:spPr>
          <a:xfrm>
            <a:off x="2652440" y="1931277"/>
            <a:ext cx="1513980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교수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776FD7-9ED1-46E4-B1E3-5F37A3B30BA9}"/>
              </a:ext>
            </a:extLst>
          </p:cNvPr>
          <p:cNvSpPr/>
          <p:nvPr/>
        </p:nvSpPr>
        <p:spPr>
          <a:xfrm>
            <a:off x="4807185" y="1922560"/>
            <a:ext cx="1513980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8D353-2109-4AF6-A5E5-033E79B9042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75092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9574" y="8878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B080D-A707-4B5C-BDDE-E2A125082BCA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23512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80628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863436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29574" y="8878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65124"/>
              </p:ext>
            </p:extLst>
          </p:nvPr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78483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236741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B5FEA-3153-4E05-ACC3-A0BC97D1ECEE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성적 관리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0009076-73B2-4E0F-9A9B-64857FB32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5B5953-9CE8-49B1-B8D8-0E2F3B351BD9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6491674-5524-4D4E-8127-189ADDF13009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461DDE1-A007-4D28-BEE1-8D98E5646E21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C6ADB13-0C37-41F4-A41C-C4751077DA35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874911-5795-4556-8860-77560A41DA4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229AC-E299-41DE-AA30-5743B34B7016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CD608-6B3A-4A59-9679-AD6675BBBAC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32142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0F78D6-B8F4-4A2C-972B-A948CAFBB62B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6338FE3-A749-4236-A7B3-BEE1717A95BF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323A96D-AFA2-46F8-8685-A9E7BE707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C7D9CD0-D613-4F65-A604-B745836EAC2D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6833B19-63ED-4449-988C-EB3F4058F7B6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4FAD4BB-8359-47B2-B216-868847E4EC23}"/>
              </a:ext>
            </a:extLst>
          </p:cNvPr>
          <p:cNvSpPr txBox="1"/>
          <p:nvPr/>
        </p:nvSpPr>
        <p:spPr>
          <a:xfrm>
            <a:off x="3163629" y="1487420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BBCACE-9C7B-4419-A0D2-C9BE9726375A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0029F5-AFEC-4996-A6A0-74EFFE068D5B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6A515-B225-4F70-8902-6466B29DFCA4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49130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73E20-03E6-4F97-AC05-F16F37B5446C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2F1840-6E71-43C9-B0FE-358ACD93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5D82AD-E35E-487B-8410-763DF8D9C596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912A4B5-A1A2-447B-B79D-6EBEA7858C35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CBC90BF-0596-4284-9033-949E3867D946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2219C54-4FA6-4BDE-9926-0A17279D4ED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0BF437F-AD0D-4D76-9658-2C490A9F06DF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0CD77A-6174-410C-B5A6-AE1D8D1C869E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73B5CB-83F6-4127-8B96-4571BE15F8E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267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E1173-817C-4251-B454-E5C59799573B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411948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B91FFC-F8C3-48AF-B96E-D691F132FA0C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525B7BA-3DC0-49A3-A98E-0329AD918B15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23AA588-AB44-4D47-9F43-466366F73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7F8FBF-F5E7-4502-8FCC-1E72199C14D3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6089E2-E059-48A9-B336-5CD76C4BC435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8C1658-7044-4EA6-B750-386848CA5F60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9830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B931BD-46F0-461B-907F-A52995AB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6C7337-E765-483C-ACB6-24B7E8B011C2}"/>
              </a:ext>
            </a:extLst>
          </p:cNvPr>
          <p:cNvSpPr txBox="1"/>
          <p:nvPr/>
        </p:nvSpPr>
        <p:spPr>
          <a:xfrm>
            <a:off x="2790585" y="1017997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9C781-109D-4846-AC0B-D3BA39465137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1538942-47B4-4CE4-9506-53732BC5737B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DE5F350-FE62-40F5-88F1-B7DC066EB649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AC77F-5482-49BC-89B8-9CF6AE1B755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2BD5C9-D39E-41F5-926A-0AF96244F7A4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F428E-4B52-4351-BE8C-E1552DEC28D2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1A5EF-BADB-429A-9C4A-F8BDD187FE33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752245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2322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28404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2577" y="29659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EB0C4-B774-4AE0-B3E8-0BD7E3C503B0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등록 강의 관리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652869-D112-4FFD-991B-7C482E47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4C4F2E-9CB7-4BFF-9D00-ABB9C322C2B0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C83D97-0919-4C27-88CA-57416B6280A5}"/>
              </a:ext>
            </a:extLst>
          </p:cNvPr>
          <p:cNvSpPr/>
          <p:nvPr/>
        </p:nvSpPr>
        <p:spPr>
          <a:xfrm>
            <a:off x="2767806" y="4014090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AF07A5-99C6-40A9-8BBB-9B079B550339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9FE9AD1-771B-437B-9E08-D0869B7E1CC7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CA5F7-C205-46E1-98F7-2329C8AF9DE1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54A7D3B-AA66-47B3-A3B0-6A9632BEEC0D}"/>
              </a:ext>
            </a:extLst>
          </p:cNvPr>
          <p:cNvSpPr/>
          <p:nvPr/>
        </p:nvSpPr>
        <p:spPr>
          <a:xfrm>
            <a:off x="4639241" y="511671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수강신청 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11957EE-606F-42EC-B65F-2F63C306EAA4}"/>
              </a:ext>
            </a:extLst>
          </p:cNvPr>
          <p:cNvSpPr/>
          <p:nvPr/>
        </p:nvSpPr>
        <p:spPr>
          <a:xfrm>
            <a:off x="4639241" y="545019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수강신청 닫기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B9567-62DD-4171-AF59-89672BECEF10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2522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15748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 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 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C38DC7AC-4061-453C-9122-4F5F775C05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4929" y="568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C74205A5-C3F5-4F7B-AA96-CD5F58A96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617882" y="12903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AA321B48-20BC-4C11-AB22-C25AEA80C81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8017" y="933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0B71BBAD-847F-4063-A7D2-1B62D06ABC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49172" y="438063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2966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8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2C14EB-20CC-40ED-9008-FEBDB415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79" y="1166767"/>
            <a:ext cx="5651582" cy="4100537"/>
          </a:xfrm>
          <a:prstGeom prst="rect">
            <a:avLst/>
          </a:prstGeom>
        </p:spPr>
      </p:pic>
      <p:sp>
        <p:nvSpPr>
          <p:cNvPr id="35" name="Rectangle 1159">
            <a:extLst>
              <a:ext uri="{FF2B5EF4-FFF2-40B4-BE49-F238E27FC236}">
                <a16:creationId xmlns:a16="http://schemas.microsoft.com/office/drawing/2014/main" id="{1621EB6F-628F-41B2-AA2F-EA7F0A800B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9F680583-AE2F-43A1-AC81-6BAB7437D0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02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8437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73CDA8B2-AE0D-4FBD-9E6B-1322CEFC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81" y="864751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C6536CDB-4CBF-403E-AED4-11A609CD90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792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837805"/>
              </p:ext>
            </p:extLst>
          </p:nvPr>
        </p:nvGraphicFramePr>
        <p:xfrm>
          <a:off x="9643890" y="42863"/>
          <a:ext cx="2478775" cy="148495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82271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9A618-5044-4CBA-8CC6-E0BF3D90EBD3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A42F0-78F6-4C5A-BD71-5D5CA6F6FE4F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91F8E-EB1B-4787-96CD-63BF4D6E12C3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EFB8823-D2DA-463A-A32B-D5448C7F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18485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3" name="Rectangle 1159">
            <a:extLst>
              <a:ext uri="{FF2B5EF4-FFF2-40B4-BE49-F238E27FC236}">
                <a16:creationId xmlns:a16="http://schemas.microsoft.com/office/drawing/2014/main" id="{72440D42-D00A-4E15-8A95-E4A55CD339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83865" y="8920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3B37DD2D-B8E0-413B-8A89-073A57E4E14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39014" y="9081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208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D569C6-D09C-46F9-BB48-E54028ACDADC}"/>
              </a:ext>
            </a:extLst>
          </p:cNvPr>
          <p:cNvSpPr/>
          <p:nvPr/>
        </p:nvSpPr>
        <p:spPr>
          <a:xfrm>
            <a:off x="69334" y="110874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14998"/>
              </p:ext>
            </p:extLst>
          </p:nvPr>
        </p:nvGraphicFramePr>
        <p:xfrm>
          <a:off x="9643890" y="42863"/>
          <a:ext cx="2478775" cy="156947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휴학신청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학생의 신청내역 데이터베이스 업데이트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휴학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재학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77209" y="62283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32F81F39-05EB-45C0-B657-3F60F21B71D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9802" y="28035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5A4DD0B5-3F49-4209-8485-BE9C72BEF5C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2362" y="56822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5316</Words>
  <Application>Microsoft Office PowerPoint</Application>
  <PresentationFormat>와이드스크린</PresentationFormat>
  <Paragraphs>1298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굴림</vt:lpstr>
      <vt:lpstr>굴림체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114</cp:revision>
  <dcterms:created xsi:type="dcterms:W3CDTF">2024-01-23T02:09:16Z</dcterms:created>
  <dcterms:modified xsi:type="dcterms:W3CDTF">2024-01-24T03:31:03Z</dcterms:modified>
</cp:coreProperties>
</file>