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264" r:id="rId31"/>
    <p:sldId id="263" r:id="rId32"/>
    <p:sldId id="303" r:id="rId33"/>
    <p:sldId id="304" r:id="rId34"/>
    <p:sldId id="284" r:id="rId35"/>
    <p:sldId id="285" r:id="rId36"/>
    <p:sldId id="296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69332" y="6717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87507" y="8980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5F1D0A-7F6B-4C78-81FB-A6D792B3F58A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78470"/>
              </p:ext>
            </p:extLst>
          </p:nvPr>
        </p:nvGraphicFramePr>
        <p:xfrm>
          <a:off x="9643890" y="42863"/>
          <a:ext cx="2478775" cy="409007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수강신청용 강의 추가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평소에는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application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영역에 수강신청 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 여부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boolean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false(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넣고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true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열려있을때는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학생들의 수강신청 페이지의 신청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동작을 허용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동작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미허용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페이지 접속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진행중으로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79501" y="3998198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12509" y="38696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07437"/>
              </p:ext>
            </p:extLst>
          </p:nvPr>
        </p:nvGraphicFramePr>
        <p:xfrm>
          <a:off x="9643890" y="42863"/>
          <a:ext cx="2478775" cy="14886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할 수 있는 기본 틀 및 데이터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버튼을 통해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들어왔을때는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저장만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목록을 눌러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들어왔을때는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수정만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눌렀을때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각각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수정 후 수정 완료되었으면 현재 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 실패하면 이전 목록 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31A07D1-26C6-4D12-B121-A1EE81BC2E4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57732" y="7042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6FE0575-FE3B-48F2-83EC-0DDC9B5A4D51}"/>
              </a:ext>
            </a:extLst>
          </p:cNvPr>
          <p:cNvSpPr/>
          <p:nvPr/>
        </p:nvSpPr>
        <p:spPr>
          <a:xfrm>
            <a:off x="8331628" y="613116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37805"/>
              </p:ext>
            </p:extLst>
          </p:nvPr>
        </p:nvGraphicFramePr>
        <p:xfrm>
          <a:off x="9643890" y="42863"/>
          <a:ext cx="2478775" cy="148495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72440D42-D00A-4E15-8A95-E4A55CD339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865" y="8920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4829</Words>
  <Application>Microsoft Office PowerPoint</Application>
  <PresentationFormat>와이드스크린</PresentationFormat>
  <Paragraphs>1224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122</cp:revision>
  <dcterms:created xsi:type="dcterms:W3CDTF">2024-01-23T02:09:16Z</dcterms:created>
  <dcterms:modified xsi:type="dcterms:W3CDTF">2024-01-24T04:21:52Z</dcterms:modified>
</cp:coreProperties>
</file>