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280" r:id="rId30"/>
    <p:sldId id="264" r:id="rId31"/>
    <p:sldId id="263" r:id="rId32"/>
    <p:sldId id="303" r:id="rId33"/>
    <p:sldId id="304" r:id="rId34"/>
    <p:sldId id="284" r:id="rId35"/>
    <p:sldId id="285" r:id="rId36"/>
    <p:sldId id="296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2249129" y="1120877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809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닫혀있을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2097675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34165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69332" y="6717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E361E61-4A7C-453C-AFA6-A89746D84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9" name="Rectangle 1159">
            <a:extLst>
              <a:ext uri="{FF2B5EF4-FFF2-40B4-BE49-F238E27FC236}">
                <a16:creationId xmlns:a16="http://schemas.microsoft.com/office/drawing/2014/main" id="{38797BDE-9D5A-4F3B-8EF5-56BD4583DC0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47573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87507" y="89802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19250" y="1935136"/>
            <a:ext cx="613359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그룹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17038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A9325D-EE5D-49DD-9F76-FD13F0806B33}"/>
              </a:ext>
            </a:extLst>
          </p:cNvPr>
          <p:cNvSpPr/>
          <p:nvPr/>
        </p:nvSpPr>
        <p:spPr>
          <a:xfrm>
            <a:off x="2652440" y="1931277"/>
            <a:ext cx="1513980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교수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4807185" y="1922560"/>
            <a:ext cx="1513980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6491674-5524-4D4E-8127-189ADDF13009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61DDE1-A007-4D28-BEE1-8D98E5646E21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87420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12A4B5-A1A2-447B-B79D-6EBEA7858C35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CBC90BF-0596-4284-9033-949E3867D946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2322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2577" y="29659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등록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2522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37805"/>
              </p:ext>
            </p:extLst>
          </p:nvPr>
        </p:nvGraphicFramePr>
        <p:xfrm>
          <a:off x="9643890" y="42863"/>
          <a:ext cx="2478775" cy="148495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3" name="Rectangle 1159">
            <a:extLst>
              <a:ext uri="{FF2B5EF4-FFF2-40B4-BE49-F238E27FC236}">
                <a16:creationId xmlns:a16="http://schemas.microsoft.com/office/drawing/2014/main" id="{72440D42-D00A-4E15-8A95-E4A55CD339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3865" y="8920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4797</Words>
  <Application>Microsoft Office PowerPoint</Application>
  <PresentationFormat>와이드스크린</PresentationFormat>
  <Paragraphs>1210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굴림</vt:lpstr>
      <vt:lpstr>굴림체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118</cp:revision>
  <dcterms:created xsi:type="dcterms:W3CDTF">2024-01-23T02:09:16Z</dcterms:created>
  <dcterms:modified xsi:type="dcterms:W3CDTF">2024-01-24T04:01:42Z</dcterms:modified>
</cp:coreProperties>
</file>