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8" r:id="rId4"/>
    <p:sldId id="293" r:id="rId5"/>
    <p:sldId id="257" r:id="rId6"/>
    <p:sldId id="299" r:id="rId7"/>
    <p:sldId id="300" r:id="rId8"/>
    <p:sldId id="276" r:id="rId9"/>
    <p:sldId id="266" r:id="rId10"/>
    <p:sldId id="267" r:id="rId11"/>
    <p:sldId id="268" r:id="rId12"/>
    <p:sldId id="269" r:id="rId13"/>
    <p:sldId id="270" r:id="rId14"/>
    <p:sldId id="273" r:id="rId15"/>
    <p:sldId id="271" r:id="rId16"/>
    <p:sldId id="272" r:id="rId17"/>
    <p:sldId id="275" r:id="rId18"/>
    <p:sldId id="274" r:id="rId19"/>
    <p:sldId id="277" r:id="rId20"/>
    <p:sldId id="261" r:id="rId21"/>
    <p:sldId id="262" r:id="rId22"/>
    <p:sldId id="305" r:id="rId23"/>
    <p:sldId id="301" r:id="rId24"/>
    <p:sldId id="302" r:id="rId25"/>
    <p:sldId id="278" r:id="rId26"/>
    <p:sldId id="282" r:id="rId27"/>
    <p:sldId id="279" r:id="rId28"/>
    <p:sldId id="281" r:id="rId29"/>
    <p:sldId id="280" r:id="rId30"/>
    <p:sldId id="307" r:id="rId31"/>
    <p:sldId id="264" r:id="rId32"/>
    <p:sldId id="263" r:id="rId33"/>
    <p:sldId id="303" r:id="rId34"/>
    <p:sldId id="306" r:id="rId35"/>
    <p:sldId id="304" r:id="rId36"/>
    <p:sldId id="284" r:id="rId37"/>
    <p:sldId id="285" r:id="rId38"/>
    <p:sldId id="296" r:id="rId39"/>
    <p:sldId id="286" r:id="rId40"/>
    <p:sldId id="287" r:id="rId41"/>
    <p:sldId id="288" r:id="rId42"/>
    <p:sldId id="289" r:id="rId43"/>
    <p:sldId id="290" r:id="rId44"/>
    <p:sldId id="310" r:id="rId45"/>
    <p:sldId id="311" r:id="rId46"/>
    <p:sldId id="291" r:id="rId47"/>
    <p:sldId id="308" r:id="rId48"/>
    <p:sldId id="309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C4D35-91AD-41F5-9700-1F18653CC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6E9A3D-E038-4DBC-ABD0-A4910C197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747BC1-B739-4148-B3F4-86F53C44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AA5A4-9A5A-481E-A501-4A32044B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48190-88F4-4AE8-9B07-0593A705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81479-3EA8-468E-A664-3B39C2BC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4B5860-1C98-43C7-80F9-87FE8B06A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1C0CC-7773-422C-9FC2-F5529196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31A9B-AE29-4F02-8047-982A4C1F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80E58-7B93-4FCD-AB9C-0A38C854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76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B74C62-3A53-429A-A9F1-643937F68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AF1938-670D-47BD-B669-3581F1AE3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2CA5C-72AE-423A-AD16-86EA4AB4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2172E-07D6-4E83-8B27-5BC03785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72777-19A3-42E1-A6DD-DF101072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9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0F8A9-154E-4AFE-B19A-FED076D4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7D3B9-9E36-4DAF-93F6-7B255265A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CAD90-8763-4CEE-AD9C-B3A4DC24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28EA7-2189-466C-9F1E-4306D424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59330-3AE9-4461-8FFF-BED24391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80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16556-C66A-4D2D-BB4A-D6BC06BE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D9EF84-33A0-489F-B090-2F5B938D4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0ABC5-1202-46DD-8533-2496A6FB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C0593-08E8-4093-BCCE-1D3E0A45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9B719-D069-44F3-A24D-A2F906EB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39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1CD4-E4F9-4406-A90F-62D3CF00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609B0-AA85-4F94-9A4D-56A6E0C24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9875AC-6357-4EA0-9D9B-BC2FA5DBF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D43678-522C-4FC7-8565-BB9E12D9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117564-6BBC-4364-A2F0-91EAE74C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E8DB04-72C4-4F60-A856-0D8E7599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57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6CFDF-C860-4173-AEC8-70C6755D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7DF6B0-9B4F-43AC-AD7A-6507D0F3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7A9F2A-56D3-4B67-A022-1C846404F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103097-05A2-49B0-A63E-1EA9FB11B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B3E787-4846-4985-92BA-030D9CB54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325932-D98D-414F-B538-C15585C1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D09C71-9EE5-4C22-AD07-AE234097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480488-F627-4E56-AA7A-2690C9D8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47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CF0B7-8F38-4A98-9BA9-A5C176FB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14ACC3-806D-4028-881B-D28FB62C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7646F5-FC32-4F35-8E66-012F43EE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A5B27E-1FA9-4E3A-B540-44961788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0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96DEBE-8F03-4AB7-9AC6-5057199F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F62F63-859F-489C-971B-74CB4E38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6F8C12-7A35-4D63-941B-110D98B0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53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1C22D-0C70-4266-B2C9-37D3349B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A70E8-A0D3-4063-8590-1B6691F1E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9B1966-48DC-41BE-93D9-BF1FA36DD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7F7E8B-5035-4D85-9447-ED95133B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37C8C-53CC-4D1A-9612-E5E1E45A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2408C5-BE87-4325-8631-DDB1F529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4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96128-21F6-48EF-8C82-ED06F9F40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D51E61-F7E9-4301-8671-FAF2608FC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0C299D-70F7-402E-A3A5-E59CCC65E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DCDA4-3E61-432C-AB0B-F1F7492E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2D5215-FF4C-4B11-BC23-29BFA7FC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2AB99-0425-4827-A44B-97F4EF1E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67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ACFCED-3E71-43A2-AFDC-21026EB7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ED4E9-838C-429F-BE5B-D41DA3E3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0E20E-C342-452E-A080-E56013AE7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76CF7-5007-41BC-BEB3-661AAC947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4B08D-17D2-470D-8CAA-85AFD4781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29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31174"/>
              </p:ext>
            </p:extLst>
          </p:nvPr>
        </p:nvGraphicFramePr>
        <p:xfrm>
          <a:off x="9643890" y="42863"/>
          <a:ext cx="2478775" cy="2928330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쿠키에 아이디 정보가 있으면 이곳에 아이디 입력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47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아이디와 비밀번호 작성 후 로그인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로그인 처리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세션에 개인 정보를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담아야하나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해시화해야하나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후 성공하면 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교직원에 따라서 다른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메인페이지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뷰로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띄운 후 기본 페이지로 다시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돌아감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 찾기 눌렀을 때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아이디 찾기 띄움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비밀번호 찾기 눌렀을 때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비밀번호 찾기 띄움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301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체크박스를 클릭하고 로그인 버튼을 눌러 로그인 처리가 성공하면 쿠키에 아이디 정보 저장 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45837" y="1709126"/>
            <a:ext cx="2770079" cy="1535853"/>
          </a:xfrm>
          <a:prstGeom prst="rect">
            <a:avLst/>
          </a:prstGeom>
        </p:spPr>
      </p:pic>
      <p:sp>
        <p:nvSpPr>
          <p:cNvPr id="12" name="Rectangle 1159">
            <a:extLst>
              <a:ext uri="{FF2B5EF4-FFF2-40B4-BE49-F238E27FC236}">
                <a16:creationId xmlns:a16="http://schemas.microsoft.com/office/drawing/2014/main" id="{3855709D-BB9F-4655-80C9-5B2D5F2AAF7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44965" y="30411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Rectangle 1159">
            <a:extLst>
              <a:ext uri="{FF2B5EF4-FFF2-40B4-BE49-F238E27FC236}">
                <a16:creationId xmlns:a16="http://schemas.microsoft.com/office/drawing/2014/main" id="{0EA03996-369C-4576-B9F7-002F8DEEEC3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66218" y="259046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Rectangle 1159">
            <a:extLst>
              <a:ext uri="{FF2B5EF4-FFF2-40B4-BE49-F238E27FC236}">
                <a16:creationId xmlns:a16="http://schemas.microsoft.com/office/drawing/2014/main" id="{CFE02FFC-57B9-46C4-B3B7-B860AD24D8C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22927" y="30411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6" name="Rectangle 1159">
            <a:extLst>
              <a:ext uri="{FF2B5EF4-FFF2-40B4-BE49-F238E27FC236}">
                <a16:creationId xmlns:a16="http://schemas.microsoft.com/office/drawing/2014/main" id="{DD553099-BFB4-42E4-8EF3-5315CF6420F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783979" y="30411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8" name="Rectangle 1159">
            <a:extLst>
              <a:ext uri="{FF2B5EF4-FFF2-40B4-BE49-F238E27FC236}">
                <a16:creationId xmlns:a16="http://schemas.microsoft.com/office/drawing/2014/main" id="{3648E937-6795-40CB-81FF-6C3196BD1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873806" y="185651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713885-A4D7-4A25-9D85-2786BB8E4F7A}"/>
              </a:ext>
            </a:extLst>
          </p:cNvPr>
          <p:cNvSpPr/>
          <p:nvPr/>
        </p:nvSpPr>
        <p:spPr>
          <a:xfrm>
            <a:off x="2249129" y="1120877"/>
            <a:ext cx="3045542" cy="129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ajax </a:t>
            </a:r>
            <a:r>
              <a:rPr lang="ko-KR" altLang="en-US" dirty="0"/>
              <a:t>통신</a:t>
            </a:r>
            <a:r>
              <a:rPr lang="en-US" altLang="ko-KR" dirty="0"/>
              <a:t>/form </a:t>
            </a:r>
            <a:r>
              <a:rPr lang="ko-KR" altLang="en-US" dirty="0"/>
              <a:t>통신 무엇으로 할지 결정 해야함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93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71795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과목 글씨를 누르면 강의계획서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B8911A7-7682-4A5F-93DD-17B5010F27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2671" r="49933" b="4323"/>
          <a:stretch/>
        </p:blipFill>
        <p:spPr>
          <a:xfrm>
            <a:off x="2947763" y="1482996"/>
            <a:ext cx="5780558" cy="2788579"/>
          </a:xfrm>
          <a:prstGeom prst="rect">
            <a:avLst/>
          </a:prstGeom>
        </p:spPr>
      </p:pic>
      <p:sp>
        <p:nvSpPr>
          <p:cNvPr id="25" name="Rectangle 1159">
            <a:extLst>
              <a:ext uri="{FF2B5EF4-FFF2-40B4-BE49-F238E27FC236}">
                <a16:creationId xmlns:a16="http://schemas.microsoft.com/office/drawing/2014/main" id="{F9AE83C5-BC62-4163-B229-14D3CE98D8A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68023" y="9002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E710CC-38EA-4295-A142-CB63A69CCCB1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교과목 조회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79F4EE-91EC-4348-8B65-09C5F798C5EA}"/>
              </a:ext>
            </a:extLst>
          </p:cNvPr>
          <p:cNvSpPr/>
          <p:nvPr/>
        </p:nvSpPr>
        <p:spPr>
          <a:xfrm>
            <a:off x="63753" y="1363269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1E9E7A1-5D49-46D7-82A4-E3D4287C6B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44" t="12160" r="35922" b="81516"/>
          <a:stretch/>
        </p:blipFill>
        <p:spPr>
          <a:xfrm>
            <a:off x="5180375" y="1058922"/>
            <a:ext cx="2485103" cy="339213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EF3744C-B9B3-40AF-B9CC-11F1AD7D3518}"/>
              </a:ext>
            </a:extLst>
          </p:cNvPr>
          <p:cNvSpPr/>
          <p:nvPr/>
        </p:nvSpPr>
        <p:spPr>
          <a:xfrm>
            <a:off x="7764332" y="109865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33" name="Rectangle 1159">
            <a:extLst>
              <a:ext uri="{FF2B5EF4-FFF2-40B4-BE49-F238E27FC236}">
                <a16:creationId xmlns:a16="http://schemas.microsoft.com/office/drawing/2014/main" id="{4017A42F-29FA-4A5B-97DA-4F3CB7A302A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10520" y="192210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274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990302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11578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교과목 조회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674475-68B9-4FD4-9FBB-79627ECC8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9BF643-CC9C-46A6-9DCA-D685E5B1553A}"/>
              </a:ext>
            </a:extLst>
          </p:cNvPr>
          <p:cNvSpPr/>
          <p:nvPr/>
        </p:nvSpPr>
        <p:spPr>
          <a:xfrm>
            <a:off x="69334" y="1387915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조회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08DFFF6-0134-4FF8-9202-58234656272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97588" y="9002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166EB2-09CF-40C6-A377-3C7E3F90AE3E}"/>
              </a:ext>
            </a:extLst>
          </p:cNvPr>
          <p:cNvSpPr/>
          <p:nvPr/>
        </p:nvSpPr>
        <p:spPr>
          <a:xfrm>
            <a:off x="6579052" y="2285729"/>
            <a:ext cx="1637071" cy="346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83D8254E-7304-4A46-9C32-84FA9ED47EC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17164" y="8011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18758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264790"/>
              </p:ext>
            </p:extLst>
          </p:nvPr>
        </p:nvGraphicFramePr>
        <p:xfrm>
          <a:off x="9643890" y="42863"/>
          <a:ext cx="2478775" cy="119601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세션에서 값을 받아와서 자신의 강의 시간 데이터를 가공 후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D95CAC-994E-4244-AC43-1086A183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981" y="670203"/>
            <a:ext cx="5870230" cy="536388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B0837DC-DFB7-4DD9-BC83-44A0B78662E9}"/>
              </a:ext>
            </a:extLst>
          </p:cNvPr>
          <p:cNvSpPr/>
          <p:nvPr/>
        </p:nvSpPr>
        <p:spPr>
          <a:xfrm>
            <a:off x="69334" y="1624836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255E02ED-31CF-4A2F-8ABC-834B4BB6194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85028" y="121312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6B516B6D-B839-4894-B0CD-FD97DE757D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97654" y="88684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E7B52B-9EEC-4BE1-B125-F367FBC0B933}"/>
              </a:ext>
            </a:extLst>
          </p:cNvPr>
          <p:cNvSpPr/>
          <p:nvPr/>
        </p:nvSpPr>
        <p:spPr>
          <a:xfrm>
            <a:off x="6985028" y="1858680"/>
            <a:ext cx="1637071" cy="346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597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20247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과목 글씨를 누르면 출석확인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647B20-4831-4576-AB44-73AD177CF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724" y="511241"/>
            <a:ext cx="4228231" cy="564593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F5FE0E09-95A8-4AAE-B7AC-5BFA6B4CF7CC}"/>
              </a:ext>
            </a:extLst>
          </p:cNvPr>
          <p:cNvSpPr/>
          <p:nvPr/>
        </p:nvSpPr>
        <p:spPr>
          <a:xfrm>
            <a:off x="78072" y="233945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5FBA05F-567A-453B-BE24-2B4D38E15A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083157" y="241065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642BDE61-88EA-4C3D-8B94-21CB5CC12E8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489347" y="33917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86444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85679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강의에 학생의 출석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717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출석확인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53E107-A63B-4276-8373-B891C9C89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012" y="552569"/>
            <a:ext cx="3555908" cy="556327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A9A4F6A-5881-428B-BDB2-65FF08DD292E}"/>
              </a:ext>
            </a:extLst>
          </p:cNvPr>
          <p:cNvSpPr/>
          <p:nvPr/>
        </p:nvSpPr>
        <p:spPr>
          <a:xfrm>
            <a:off x="72387" y="233379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5FBA05F-567A-453B-BE24-2B4D38E15A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937208" y="8280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4703A2C2-9D81-4C8F-BFB9-BCFA2F1DCCF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986635" y="588166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02820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437318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학생의 성적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C2E71B-6E17-425B-9216-F54D23C12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328" y="1987827"/>
            <a:ext cx="5260489" cy="38871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CDF8D3-44BB-4DC6-BACE-E8A7E9984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968" y="668998"/>
            <a:ext cx="5269849" cy="110818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5CAC60-A575-4C56-86D1-0CED5DD5875D}"/>
              </a:ext>
            </a:extLst>
          </p:cNvPr>
          <p:cNvSpPr/>
          <p:nvPr/>
        </p:nvSpPr>
        <p:spPr>
          <a:xfrm>
            <a:off x="69334" y="2612497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AAF1A04-47DD-41B4-8B8C-C40B6C0C3E1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018641" y="83916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5535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645258"/>
              </p:ext>
            </p:extLst>
          </p:nvPr>
        </p:nvGraphicFramePr>
        <p:xfrm>
          <a:off x="9643890" y="42863"/>
          <a:ext cx="2478775" cy="17572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선택이 가능하고 교과목명을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교과목명에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신청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성공 시 신청 버튼 대신 신청 완료 문자열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학점이 초과되었을 경우 또는 업데이트 실패 시 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BF40BF-F586-4D18-9702-0A44A5C698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79" b="33461"/>
          <a:stretch/>
        </p:blipFill>
        <p:spPr>
          <a:xfrm>
            <a:off x="2389339" y="1897752"/>
            <a:ext cx="6849090" cy="202980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CA39ACE-9DDD-4447-B395-A4451CADDC01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수강 신청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923040C-47FB-4237-9365-AEB53C856004}"/>
              </a:ext>
            </a:extLst>
          </p:cNvPr>
          <p:cNvSpPr/>
          <p:nvPr/>
        </p:nvSpPr>
        <p:spPr>
          <a:xfrm>
            <a:off x="8360218" y="154132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954E063-E873-47FC-986B-5C1A68971ADC}"/>
              </a:ext>
            </a:extLst>
          </p:cNvPr>
          <p:cNvSpPr/>
          <p:nvPr/>
        </p:nvSpPr>
        <p:spPr>
          <a:xfrm>
            <a:off x="6730026" y="1534585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B70B7C-7EDB-4615-96CA-70B84ACDBF1D}"/>
              </a:ext>
            </a:extLst>
          </p:cNvPr>
          <p:cNvSpPr txBox="1"/>
          <p:nvPr/>
        </p:nvSpPr>
        <p:spPr>
          <a:xfrm>
            <a:off x="5601295" y="1492771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822C14-2EFF-4542-AC74-0C3E69AAB1B2}"/>
              </a:ext>
            </a:extLst>
          </p:cNvPr>
          <p:cNvSpPr/>
          <p:nvPr/>
        </p:nvSpPr>
        <p:spPr>
          <a:xfrm>
            <a:off x="69332" y="3284484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622099" y="134188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4" name="Rectangle 1159">
            <a:extLst>
              <a:ext uri="{FF2B5EF4-FFF2-40B4-BE49-F238E27FC236}">
                <a16:creationId xmlns:a16="http://schemas.microsoft.com/office/drawing/2014/main" id="{43637AB6-84B9-46C4-9A98-AE6CCF725FB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843256" y="22059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88364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08096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닫혀있을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때는 이 페이지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4227" y="208286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166FF9-86BA-419B-99E1-571A4795853D}"/>
              </a:ext>
            </a:extLst>
          </p:cNvPr>
          <p:cNvSpPr txBox="1"/>
          <p:nvPr/>
        </p:nvSpPr>
        <p:spPr>
          <a:xfrm>
            <a:off x="3963206" y="3003089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수강신청 기간이 아닙니다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E9E002E-3F7F-4139-89F0-C35C22C6EE7B}"/>
              </a:ext>
            </a:extLst>
          </p:cNvPr>
          <p:cNvSpPr/>
          <p:nvPr/>
        </p:nvSpPr>
        <p:spPr>
          <a:xfrm>
            <a:off x="72387" y="328996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</p:spTree>
    <p:extLst>
      <p:ext uri="{BB962C8B-B14F-4D97-AF65-F5344CB8AC3E}">
        <p14:creationId xmlns:p14="http://schemas.microsoft.com/office/powerpoint/2010/main" val="3687401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35490"/>
              </p:ext>
            </p:extLst>
          </p:nvPr>
        </p:nvGraphicFramePr>
        <p:xfrm>
          <a:off x="9643890" y="42863"/>
          <a:ext cx="2478775" cy="131793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수강신청 현황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취소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 실패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AB14794-111F-43AC-B155-84609F201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075" b="-1"/>
          <a:stretch/>
        </p:blipFill>
        <p:spPr>
          <a:xfrm>
            <a:off x="2392393" y="2499608"/>
            <a:ext cx="6849090" cy="10746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94443F3-A99E-4BD5-9785-362CD056C085}"/>
              </a:ext>
            </a:extLst>
          </p:cNvPr>
          <p:cNvSpPr txBox="1"/>
          <p:nvPr/>
        </p:nvSpPr>
        <p:spPr>
          <a:xfrm>
            <a:off x="2464213" y="57421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현황조회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5A41A54-7DA9-46B6-A881-2407175389F2}"/>
              </a:ext>
            </a:extLst>
          </p:cNvPr>
          <p:cNvSpPr/>
          <p:nvPr/>
        </p:nvSpPr>
        <p:spPr>
          <a:xfrm>
            <a:off x="69334" y="357101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7B8880C9-A319-4555-9B51-25755F3512F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313847" y="28263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72282" y="227820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56415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4164" y="-210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562189"/>
              </p:ext>
            </p:extLst>
          </p:nvPr>
        </p:nvGraphicFramePr>
        <p:xfrm>
          <a:off x="9643890" y="42863"/>
          <a:ext cx="2478775" cy="117325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비밀번호가 일치하는지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새 비밀번호와 비밀번호 확인이 일치하는지 여부 확인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학생 기본 페이지로 이동 및 성공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 실패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77AE6B-8E5D-428E-9045-B433DD87AEB5}"/>
              </a:ext>
            </a:extLst>
          </p:cNvPr>
          <p:cNvSpPr/>
          <p:nvPr/>
        </p:nvSpPr>
        <p:spPr>
          <a:xfrm>
            <a:off x="69334" y="420395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8B04B0-2AFB-4780-926C-D6592B248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94" y="1890214"/>
            <a:ext cx="6520510" cy="185841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4D53A47-EB6B-4156-BF02-F9EEFED034C9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내정보</a:t>
            </a:r>
            <a:r>
              <a:rPr lang="ko-KR" altLang="en-US" dirty="0"/>
              <a:t> 변경</a:t>
            </a:r>
          </a:p>
        </p:txBody>
      </p:sp>
      <p:sp>
        <p:nvSpPr>
          <p:cNvPr id="28" name="Rectangle 1159">
            <a:extLst>
              <a:ext uri="{FF2B5EF4-FFF2-40B4-BE49-F238E27FC236}">
                <a16:creationId xmlns:a16="http://schemas.microsoft.com/office/drawing/2014/main" id="{F79D982E-BB06-4D3B-839F-599B963D486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517699" y="345187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3750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493522"/>
              </p:ext>
            </p:extLst>
          </p:nvPr>
        </p:nvGraphicFramePr>
        <p:xfrm>
          <a:off x="9643890" y="42863"/>
          <a:ext cx="2478775" cy="1052256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이름을 적고 생년월일을 적으면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이동해서 아이디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학번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을 찾아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창을 띄워서 성공하면 학번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정보가 같은 학번 모두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개인정보가 일치하지 않습니다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“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출력 후 기본페이지로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45837" y="1709126"/>
            <a:ext cx="2770079" cy="15358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CE46DC8-4489-44B1-A492-0DA44C6806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04"/>
          <a:stretch/>
        </p:blipFill>
        <p:spPr>
          <a:xfrm>
            <a:off x="2215166" y="2097675"/>
            <a:ext cx="5423218" cy="1761644"/>
          </a:xfrm>
          <a:prstGeom prst="rect">
            <a:avLst/>
          </a:prstGeom>
        </p:spPr>
      </p:pic>
      <p:sp>
        <p:nvSpPr>
          <p:cNvPr id="18" name="Rectangle 1159">
            <a:extLst>
              <a:ext uri="{FF2B5EF4-FFF2-40B4-BE49-F238E27FC236}">
                <a16:creationId xmlns:a16="http://schemas.microsoft.com/office/drawing/2014/main" id="{3648E937-6795-40CB-81FF-6C3196BD1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319379" y="341655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7307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180B88-C7CA-490E-BED4-A2D29C9EBAFA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교수</a:t>
            </a:r>
          </a:p>
        </p:txBody>
      </p:sp>
    </p:spTree>
    <p:extLst>
      <p:ext uri="{BB962C8B-B14F-4D97-AF65-F5344CB8AC3E}">
        <p14:creationId xmlns:p14="http://schemas.microsoft.com/office/powerpoint/2010/main" val="3224146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C43122-6000-4C60-87E0-5BFBC99740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651" r="49933" b="4323"/>
          <a:stretch/>
        </p:blipFill>
        <p:spPr>
          <a:xfrm>
            <a:off x="3262094" y="781995"/>
            <a:ext cx="5357902" cy="2361255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843B2C0A-2902-4F21-9D37-B9576DFAD231}"/>
              </a:ext>
            </a:extLst>
          </p:cNvPr>
          <p:cNvGrpSpPr/>
          <p:nvPr/>
        </p:nvGrpSpPr>
        <p:grpSpPr>
          <a:xfrm>
            <a:off x="3262094" y="3518753"/>
            <a:ext cx="5357902" cy="2615209"/>
            <a:chOff x="4057285" y="1603800"/>
            <a:chExt cx="3935363" cy="2464177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F2EB3BC2-1C78-4483-8A35-ACD7968B6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C051803-2451-42CD-870B-54EF3ACB43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A84DE3A-91FD-4436-99A7-4DD6B0F412BF}"/>
              </a:ext>
            </a:extLst>
          </p:cNvPr>
          <p:cNvSpPr txBox="1"/>
          <p:nvPr/>
        </p:nvSpPr>
        <p:spPr>
          <a:xfrm>
            <a:off x="3318420" y="464337"/>
            <a:ext cx="967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교수과목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1" name="Rectangle 1159">
            <a:extLst>
              <a:ext uri="{FF2B5EF4-FFF2-40B4-BE49-F238E27FC236}">
                <a16:creationId xmlns:a16="http://schemas.microsoft.com/office/drawing/2014/main" id="{362FF764-8482-4B01-A2F4-F5BD721970A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723882" y="16903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D850C338-AE68-4CF4-B1CE-7CAFC94C60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105220" y="90448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graphicFrame>
        <p:nvGraphicFramePr>
          <p:cNvPr id="23" name="Group 517">
            <a:extLst>
              <a:ext uri="{FF2B5EF4-FFF2-40B4-BE49-F238E27FC236}">
                <a16:creationId xmlns:a16="http://schemas.microsoft.com/office/drawing/2014/main" id="{4D927FDA-3B8B-46F1-A9F2-A6EFD4334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414477"/>
              </p:ext>
            </p:extLst>
          </p:nvPr>
        </p:nvGraphicFramePr>
        <p:xfrm>
          <a:off x="9643890" y="42863"/>
          <a:ext cx="2478775" cy="195799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 눌렀을 시 세션 삭제 및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세션의 정보에 따라 대학생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다름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교수과목을 출력 및 각 과목을 누르면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Rectangle 1159">
            <a:extLst>
              <a:ext uri="{FF2B5EF4-FFF2-40B4-BE49-F238E27FC236}">
                <a16:creationId xmlns:a16="http://schemas.microsoft.com/office/drawing/2014/main" id="{4C8A986F-477F-455E-A8B2-40148F16F4B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541865" y="3032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Rectangle 1159">
            <a:extLst>
              <a:ext uri="{FF2B5EF4-FFF2-40B4-BE49-F238E27FC236}">
                <a16:creationId xmlns:a16="http://schemas.microsoft.com/office/drawing/2014/main" id="{35DCE013-A517-4CB5-8175-DCA6C9A5829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085211" y="429490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C70D60-63F7-4674-85FB-614DD2DDFB9E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2520805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graphicFrame>
        <p:nvGraphicFramePr>
          <p:cNvPr id="23" name="Group 517">
            <a:extLst>
              <a:ext uri="{FF2B5EF4-FFF2-40B4-BE49-F238E27FC236}">
                <a16:creationId xmlns:a16="http://schemas.microsoft.com/office/drawing/2014/main" id="{4D927FDA-3B8B-46F1-A9F2-A6EFD4334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577131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교수 메인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101935F1-E117-4B55-9994-133A37257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420" y="781995"/>
            <a:ext cx="5120640" cy="5404003"/>
          </a:xfrm>
          <a:prstGeom prst="rect">
            <a:avLst/>
          </a:prstGeom>
        </p:spPr>
      </p:pic>
      <p:sp>
        <p:nvSpPr>
          <p:cNvPr id="27" name="Rectangle 1159">
            <a:extLst>
              <a:ext uri="{FF2B5EF4-FFF2-40B4-BE49-F238E27FC236}">
                <a16:creationId xmlns:a16="http://schemas.microsoft.com/office/drawing/2014/main" id="{EE3A1AC5-FCB7-4790-9BF5-09BC2294781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53303" y="105439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8" name="Rectangle 1159">
            <a:extLst>
              <a:ext uri="{FF2B5EF4-FFF2-40B4-BE49-F238E27FC236}">
                <a16:creationId xmlns:a16="http://schemas.microsoft.com/office/drawing/2014/main" id="{95A9D0EE-A1EB-4D7F-BA0D-88F4E655976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072879" y="95529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953161-D24A-4EB3-99C8-A35BEED4058E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999525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990528"/>
              </p:ext>
            </p:extLst>
          </p:nvPr>
        </p:nvGraphicFramePr>
        <p:xfrm>
          <a:off x="9643890" y="42863"/>
          <a:ext cx="2478775" cy="97244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버튼을 누르면 목록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6EB1421-363C-48EC-9B61-FCB4B552C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244" y="1269378"/>
            <a:ext cx="5651582" cy="4100537"/>
          </a:xfrm>
          <a:prstGeom prst="rect">
            <a:avLst/>
          </a:prstGeom>
        </p:spPr>
      </p:pic>
      <p:sp>
        <p:nvSpPr>
          <p:cNvPr id="15" name="Rectangle 1159">
            <a:extLst>
              <a:ext uri="{FF2B5EF4-FFF2-40B4-BE49-F238E27FC236}">
                <a16:creationId xmlns:a16="http://schemas.microsoft.com/office/drawing/2014/main" id="{111A1DAE-ABB0-4A3D-B1E6-D02BDEF60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Rectangle 1159">
            <a:extLst>
              <a:ext uri="{FF2B5EF4-FFF2-40B4-BE49-F238E27FC236}">
                <a16:creationId xmlns:a16="http://schemas.microsoft.com/office/drawing/2014/main" id="{319451A1-5CA9-41F8-93AB-31D04C546E8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93611" y="49742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749C94-CB36-46D3-A1E1-74186999D4CC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4183317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253766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목록 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6C6E817F-7D1E-437B-B133-C5EFA847D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299" y="833278"/>
            <a:ext cx="5799277" cy="501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159">
            <a:extLst>
              <a:ext uri="{FF2B5EF4-FFF2-40B4-BE49-F238E27FC236}">
                <a16:creationId xmlns:a16="http://schemas.microsoft.com/office/drawing/2014/main" id="{2845BED0-85D2-4B7B-A648-585CCD83AD5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94091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AE239F-B6DD-4FDC-8539-65AEDF553B56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424081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39254"/>
              </p:ext>
            </p:extLst>
          </p:nvPr>
        </p:nvGraphicFramePr>
        <p:xfrm>
          <a:off x="9643890" y="42863"/>
          <a:ext cx="2478775" cy="128988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본인의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강의명을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출석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BCF48B7-9616-4193-9BE1-C6193C940E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F865F2-E8EA-46E6-92F6-AED23BC8838D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8FE6BB-2914-47C1-80B6-12229B2B52BA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출석 관리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205E2EE-7339-433E-BDAB-EC94FF74DB62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A1A1D76-976F-439E-9491-CF4DF4792052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C94293-621D-48A6-82B3-A1A5727B0152}"/>
              </a:ext>
            </a:extLst>
          </p:cNvPr>
          <p:cNvSpPr txBox="1"/>
          <p:nvPr/>
        </p:nvSpPr>
        <p:spPr>
          <a:xfrm>
            <a:off x="5661061" y="10171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강의명</a:t>
            </a:r>
            <a:endParaRPr lang="ko-KR" altLang="en-US" sz="1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88CA08-6F3C-41C1-BA85-E4F7F08A2908}"/>
              </a:ext>
            </a:extLst>
          </p:cNvPr>
          <p:cNvSpPr/>
          <p:nvPr/>
        </p:nvSpPr>
        <p:spPr>
          <a:xfrm>
            <a:off x="72387" y="71216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C3255097-2744-43BD-A5BF-CBE299378D6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EB1486-B8EE-4990-A6DA-AF671345E87C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418535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063149"/>
              </p:ext>
            </p:extLst>
          </p:nvPr>
        </p:nvGraphicFramePr>
        <p:xfrm>
          <a:off x="9643890" y="42863"/>
          <a:ext cx="2478775" cy="244612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선택 및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사용할 수도 있음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 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옵션인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 중 하나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출석관리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9D694DD-C462-4793-AD9C-00FE27436F2B}"/>
              </a:ext>
            </a:extLst>
          </p:cNvPr>
          <p:cNvGrpSpPr/>
          <p:nvPr/>
        </p:nvGrpSpPr>
        <p:grpSpPr>
          <a:xfrm>
            <a:off x="2975434" y="1267785"/>
            <a:ext cx="5676900" cy="3462183"/>
            <a:chOff x="2994917" y="1475738"/>
            <a:chExt cx="5676900" cy="346218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EABCA5E-1581-413E-A356-B308073EF10C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7780917A-CB4B-450E-BB19-D3D517690C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0FF6C10-2ACB-4E6D-8969-A3D6FF86BED9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417AD6C-EBD8-4F9E-9A5F-B432E82B869E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7C4C0EB-01E4-4D7B-BAB5-FDF3B94A5A23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출석 관리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959B3A-D1EB-4CE3-9013-E7A4373D12A3}"/>
              </a:ext>
            </a:extLst>
          </p:cNvPr>
          <p:cNvSpPr/>
          <p:nvPr/>
        </p:nvSpPr>
        <p:spPr>
          <a:xfrm>
            <a:off x="79410" y="71016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040050" y="11749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7E04FF-08C8-4AE7-9F14-F0E058F6AF94}"/>
              </a:ext>
            </a:extLst>
          </p:cNvPr>
          <p:cNvSpPr/>
          <p:nvPr/>
        </p:nvSpPr>
        <p:spPr>
          <a:xfrm>
            <a:off x="4924398" y="1339174"/>
            <a:ext cx="783227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5" name="Rectangle 1159">
            <a:extLst>
              <a:ext uri="{FF2B5EF4-FFF2-40B4-BE49-F238E27FC236}">
                <a16:creationId xmlns:a16="http://schemas.microsoft.com/office/drawing/2014/main" id="{C41EB846-90FE-462D-9B87-A1E7479D7A0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07263" y="1742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9B4112-8C9E-43D7-8DD1-A7033D5BF71A}"/>
              </a:ext>
            </a:extLst>
          </p:cNvPr>
          <p:cNvSpPr/>
          <p:nvPr/>
        </p:nvSpPr>
        <p:spPr>
          <a:xfrm>
            <a:off x="3031152" y="1611194"/>
            <a:ext cx="273770" cy="3098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3F9A734-8E1F-4809-8B74-0F62A0D45258}"/>
              </a:ext>
            </a:extLst>
          </p:cNvPr>
          <p:cNvSpPr/>
          <p:nvPr/>
        </p:nvSpPr>
        <p:spPr>
          <a:xfrm>
            <a:off x="3057161" y="4487971"/>
            <a:ext cx="2919486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Rectangle 1159">
            <a:extLst>
              <a:ext uri="{FF2B5EF4-FFF2-40B4-BE49-F238E27FC236}">
                <a16:creationId xmlns:a16="http://schemas.microsoft.com/office/drawing/2014/main" id="{8B85B102-F26E-4D11-ADDF-10B0E2E2D0C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72882" y="450588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BAD4DB92-164B-4242-B6D3-A55A8B861CE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61564" y="1742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80CBE-50FC-42E9-98E9-E29C350AEE9F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568034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3" y="-3101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E690E14-EA1A-4542-93AF-04167D903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07D4CCF-710A-4544-AD6E-52C6AF8B6298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025147-4831-4A23-9D36-BFF1C1A14042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BC52DED-C989-4DE2-8330-EFC96D800C33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0AF3B37-650B-4ECF-8790-EFB053C9AB89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AB3D80-CB88-43EC-99A3-0232B1D1580F}"/>
              </a:ext>
            </a:extLst>
          </p:cNvPr>
          <p:cNvSpPr txBox="1"/>
          <p:nvPr/>
        </p:nvSpPr>
        <p:spPr>
          <a:xfrm>
            <a:off x="5644379" y="99969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강의명</a:t>
            </a:r>
            <a:endParaRPr lang="ko-KR" altLang="en-US" sz="1000" b="1" dirty="0"/>
          </a:p>
        </p:txBody>
      </p:sp>
      <p:graphicFrame>
        <p:nvGraphicFramePr>
          <p:cNvPr id="27" name="Group 517">
            <a:extLst>
              <a:ext uri="{FF2B5EF4-FFF2-40B4-BE49-F238E27FC236}">
                <a16:creationId xmlns:a16="http://schemas.microsoft.com/office/drawing/2014/main" id="{AD1D0004-52F7-49DF-A0C7-095C0A701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52408"/>
              </p:ext>
            </p:extLst>
          </p:nvPr>
        </p:nvGraphicFramePr>
        <p:xfrm>
          <a:off x="9643890" y="42863"/>
          <a:ext cx="2478775" cy="128988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본인의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강의명을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성적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Rectangle 1159">
            <a:extLst>
              <a:ext uri="{FF2B5EF4-FFF2-40B4-BE49-F238E27FC236}">
                <a16:creationId xmlns:a16="http://schemas.microsoft.com/office/drawing/2014/main" id="{3E912B09-8053-4BCB-AA18-1A9F6419F79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91F94532-21D2-43E7-AEDB-42ABA48AC8E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E32D2D3-B274-4C39-8BD4-3825794A0E52}"/>
              </a:ext>
            </a:extLst>
          </p:cNvPr>
          <p:cNvSpPr/>
          <p:nvPr/>
        </p:nvSpPr>
        <p:spPr>
          <a:xfrm>
            <a:off x="79410" y="108202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1190AE-60DE-4C55-A751-4F5956A8777F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</p:spTree>
    <p:extLst>
      <p:ext uri="{BB962C8B-B14F-4D97-AF65-F5344CB8AC3E}">
        <p14:creationId xmlns:p14="http://schemas.microsoft.com/office/powerpoint/2010/main" val="3978215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4A94CA-815B-450F-B7EC-63393E5D94F4}"/>
              </a:ext>
            </a:extLst>
          </p:cNvPr>
          <p:cNvGrpSpPr/>
          <p:nvPr/>
        </p:nvGrpSpPr>
        <p:grpSpPr>
          <a:xfrm>
            <a:off x="3187335" y="1709053"/>
            <a:ext cx="5676900" cy="3462183"/>
            <a:chOff x="2994917" y="1475738"/>
            <a:chExt cx="5676900" cy="346218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EFE984-2CA8-4150-A705-6F6D787141E0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6657B07E-4724-4FF5-B727-AF40C24CC6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12AF86F-42A5-4F61-A0D7-A81BEA30E0E1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BAE8CFB-983D-4FAE-9B43-787B734D11E2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1153CA6-5A16-4B42-ABED-EE3C1CD1C648}"/>
              </a:ext>
            </a:extLst>
          </p:cNvPr>
          <p:cNvSpPr txBox="1"/>
          <p:nvPr/>
        </p:nvSpPr>
        <p:spPr>
          <a:xfrm>
            <a:off x="3159993" y="1361632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성적관리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52CA2A-A1F9-40E3-B41E-D21869DB1E75}"/>
              </a:ext>
            </a:extLst>
          </p:cNvPr>
          <p:cNvSpPr/>
          <p:nvPr/>
        </p:nvSpPr>
        <p:spPr>
          <a:xfrm>
            <a:off x="7853873" y="2071351"/>
            <a:ext cx="278117" cy="2839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D63342-97CC-4BE9-9E00-F3F548B22DE3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20E6F2-B974-4252-8C6C-44E2D93B1D6B}"/>
              </a:ext>
            </a:extLst>
          </p:cNvPr>
          <p:cNvSpPr/>
          <p:nvPr/>
        </p:nvSpPr>
        <p:spPr>
          <a:xfrm>
            <a:off x="3187335" y="2043823"/>
            <a:ext cx="273770" cy="3145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E5B7D8-ED72-4630-9860-6F229C085ABE}"/>
              </a:ext>
            </a:extLst>
          </p:cNvPr>
          <p:cNvSpPr/>
          <p:nvPr/>
        </p:nvSpPr>
        <p:spPr>
          <a:xfrm>
            <a:off x="3176514" y="4972718"/>
            <a:ext cx="2919486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2" name="Group 517">
            <a:extLst>
              <a:ext uri="{FF2B5EF4-FFF2-40B4-BE49-F238E27FC236}">
                <a16:creationId xmlns:a16="http://schemas.microsoft.com/office/drawing/2014/main" id="{BDF81AA0-57A7-46D3-ACBD-BDA0C21D9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745305"/>
              </p:ext>
            </p:extLst>
          </p:nvPr>
        </p:nvGraphicFramePr>
        <p:xfrm>
          <a:off x="9596928" y="223459"/>
          <a:ext cx="2478775" cy="1971015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년도와 학기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A,B,C,D,F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성적관리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Rectangle 1159">
            <a:extLst>
              <a:ext uri="{FF2B5EF4-FFF2-40B4-BE49-F238E27FC236}">
                <a16:creationId xmlns:a16="http://schemas.microsoft.com/office/drawing/2014/main" id="{9E38A9B0-5D2C-40F2-BAEE-9F77180DA7A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67994" y="231621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3" name="Rectangle 1159">
            <a:extLst>
              <a:ext uri="{FF2B5EF4-FFF2-40B4-BE49-F238E27FC236}">
                <a16:creationId xmlns:a16="http://schemas.microsoft.com/office/drawing/2014/main" id="{A9164833-6D23-4ED8-8F72-684A259A4DC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77031" y="496597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E361E61-4A7C-453C-AFA6-A89746D84D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277" b="57725"/>
          <a:stretch/>
        </p:blipFill>
        <p:spPr>
          <a:xfrm>
            <a:off x="3187335" y="1679290"/>
            <a:ext cx="3272611" cy="349518"/>
          </a:xfrm>
          <a:prstGeom prst="rect">
            <a:avLst/>
          </a:prstGeom>
        </p:spPr>
      </p:pic>
      <p:sp>
        <p:nvSpPr>
          <p:cNvPr id="39" name="Rectangle 1159">
            <a:extLst>
              <a:ext uri="{FF2B5EF4-FFF2-40B4-BE49-F238E27FC236}">
                <a16:creationId xmlns:a16="http://schemas.microsoft.com/office/drawing/2014/main" id="{38797BDE-9D5A-4F3B-8EF5-56BD4583DC0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809885" y="15638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4FB8B31-37F8-4545-BF46-23DA02C005E8}"/>
              </a:ext>
            </a:extLst>
          </p:cNvPr>
          <p:cNvSpPr/>
          <p:nvPr/>
        </p:nvSpPr>
        <p:spPr>
          <a:xfrm>
            <a:off x="57625" y="107475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0B4D50-46D7-4966-8C6A-2F5497BF4EDD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4133397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0F76C6A-8029-40DD-B768-19C70F51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29" y="1886694"/>
            <a:ext cx="6520510" cy="18584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C69E1BD-0C06-4268-93B2-C51B2062264F}"/>
              </a:ext>
            </a:extLst>
          </p:cNvPr>
          <p:cNvSpPr txBox="1"/>
          <p:nvPr/>
        </p:nvSpPr>
        <p:spPr>
          <a:xfrm>
            <a:off x="2464213" y="57421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정보</a:t>
            </a:r>
          </a:p>
        </p:txBody>
      </p:sp>
      <p:graphicFrame>
        <p:nvGraphicFramePr>
          <p:cNvPr id="21" name="Group 517">
            <a:extLst>
              <a:ext uri="{FF2B5EF4-FFF2-40B4-BE49-F238E27FC236}">
                <a16:creationId xmlns:a16="http://schemas.microsoft.com/office/drawing/2014/main" id="{433489A8-E289-4028-A989-97E9200E7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299514"/>
              </p:ext>
            </p:extLst>
          </p:nvPr>
        </p:nvGraphicFramePr>
        <p:xfrm>
          <a:off x="9643890" y="42863"/>
          <a:ext cx="2478775" cy="117325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비밀번호가 일치하는지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새 비밀번호와 비밀번호 확인이 일치하는지 여부 확인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교수 기본 페이지로 이동 및 성공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 실패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5CBD3A-0BEC-4B39-8D65-A2DF57B03D1E}"/>
              </a:ext>
            </a:extLst>
          </p:cNvPr>
          <p:cNvSpPr/>
          <p:nvPr/>
        </p:nvSpPr>
        <p:spPr>
          <a:xfrm>
            <a:off x="79410" y="147573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1159">
            <a:extLst>
              <a:ext uri="{FF2B5EF4-FFF2-40B4-BE49-F238E27FC236}">
                <a16:creationId xmlns:a16="http://schemas.microsoft.com/office/drawing/2014/main" id="{065E9831-9609-474D-8521-2C283A24B8D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517699" y="345187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444504-AE94-41CD-9F1B-56EC0BFEF92A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146486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03845"/>
              </p:ext>
            </p:extLst>
          </p:nvPr>
        </p:nvGraphicFramePr>
        <p:xfrm>
          <a:off x="9643890" y="42863"/>
          <a:ext cx="2478775" cy="1643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닫기 버튼 누르면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없어짐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47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이메일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인증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찾아봐야함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정보를 입력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 전달 비즈니스 로직 수행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창을 띄움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새 비밀번호 출력 후 기본 페이지로 이동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실패문구 띄우고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45837" y="1709126"/>
            <a:ext cx="2770079" cy="15358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DF45548-BFAD-4556-BF00-1F892207C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17" y="683463"/>
            <a:ext cx="4339401" cy="4715378"/>
          </a:xfrm>
          <a:prstGeom prst="rect">
            <a:avLst/>
          </a:prstGeom>
        </p:spPr>
      </p:pic>
      <p:sp>
        <p:nvSpPr>
          <p:cNvPr id="12" name="Rectangle 1159">
            <a:extLst>
              <a:ext uri="{FF2B5EF4-FFF2-40B4-BE49-F238E27FC236}">
                <a16:creationId xmlns:a16="http://schemas.microsoft.com/office/drawing/2014/main" id="{3855709D-BB9F-4655-80C9-5B2D5F2AAF7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49945" y="461313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Rectangle 1159">
            <a:extLst>
              <a:ext uri="{FF2B5EF4-FFF2-40B4-BE49-F238E27FC236}">
                <a16:creationId xmlns:a16="http://schemas.microsoft.com/office/drawing/2014/main" id="{0EA03996-369C-4576-B9F7-002F8DEEEC3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974704" y="216276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8" name="Rectangle 1159">
            <a:extLst>
              <a:ext uri="{FF2B5EF4-FFF2-40B4-BE49-F238E27FC236}">
                <a16:creationId xmlns:a16="http://schemas.microsoft.com/office/drawing/2014/main" id="{3648E937-6795-40CB-81FF-6C3196BD1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364987" y="88312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1468C4-84AA-4E77-8A3C-5A1521FFDD3D}"/>
              </a:ext>
            </a:extLst>
          </p:cNvPr>
          <p:cNvSpPr/>
          <p:nvPr/>
        </p:nvSpPr>
        <p:spPr>
          <a:xfrm>
            <a:off x="4163427" y="2412324"/>
            <a:ext cx="1287511" cy="206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E-mail </a:t>
            </a:r>
            <a:r>
              <a:rPr lang="ko-KR" altLang="en-US" sz="900" dirty="0">
                <a:solidFill>
                  <a:schemeClr val="tx1"/>
                </a:solidFill>
              </a:rPr>
              <a:t>인증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412AD78-A609-4BAC-A517-828B7CC14507}"/>
              </a:ext>
            </a:extLst>
          </p:cNvPr>
          <p:cNvSpPr/>
          <p:nvPr/>
        </p:nvSpPr>
        <p:spPr>
          <a:xfrm>
            <a:off x="6446138" y="2415242"/>
            <a:ext cx="827515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주소 입력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0525BF6-3169-4B87-9782-7E6BAA3944EC}"/>
              </a:ext>
            </a:extLst>
          </p:cNvPr>
          <p:cNvSpPr/>
          <p:nvPr/>
        </p:nvSpPr>
        <p:spPr>
          <a:xfrm>
            <a:off x="5497795" y="2415242"/>
            <a:ext cx="901486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21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79338" y="83861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교수 </a:t>
            </a:r>
            <a:r>
              <a:rPr lang="ko-KR" altLang="en-US" sz="1200" dirty="0" err="1"/>
              <a:t>김길동</a:t>
            </a:r>
            <a:endParaRPr lang="ko-KR" altLang="en-US" sz="1200" dirty="0"/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/>
        </p:nvGraphicFramePr>
        <p:xfrm>
          <a:off x="2646964" y="2250753"/>
          <a:ext cx="6613908" cy="180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교번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직급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연구실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임용일자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B233BE-D3CD-4CD9-9431-771D5D89651A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81ABD8-4F2F-478C-B20D-77D7967D7F86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01EFA8-9214-4BFB-9AA5-82BA566206D0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9DEF98-0AD5-48B9-B556-F510FBAF53E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7F08E9A-D1EB-4D72-B4A5-542D60890D1C}"/>
              </a:ext>
            </a:extLst>
          </p:cNvPr>
          <p:cNvSpPr/>
          <p:nvPr/>
        </p:nvSpPr>
        <p:spPr>
          <a:xfrm>
            <a:off x="64717" y="187893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A35C8E-F534-4484-BF44-BAE859857ED5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FBE676-7B29-4BD0-AB64-79B255012EA9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graphicFrame>
        <p:nvGraphicFramePr>
          <p:cNvPr id="46" name="Group 517">
            <a:extLst>
              <a:ext uri="{FF2B5EF4-FFF2-40B4-BE49-F238E27FC236}">
                <a16:creationId xmlns:a16="http://schemas.microsoft.com/office/drawing/2014/main" id="{1D2C6097-0D79-40D4-8824-C891645D5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224153"/>
              </p:ext>
            </p:extLst>
          </p:nvPr>
        </p:nvGraphicFramePr>
        <p:xfrm>
          <a:off x="9643890" y="42863"/>
          <a:ext cx="2478775" cy="127078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메뉴를 클릭 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 배경 색이 달라지고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 경우에는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자신의 세션에 담긴 정보에 해당하는 데이터를 가져오고 자신의 학적사항 페이지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712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552D89-29C1-4C67-BC36-F6D34825B1CA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1789310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75E7B8A-9757-413F-8A87-135FA499E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629" y="1322106"/>
            <a:ext cx="5093957" cy="420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1159">
            <a:extLst>
              <a:ext uri="{FF2B5EF4-FFF2-40B4-BE49-F238E27FC236}">
                <a16:creationId xmlns:a16="http://schemas.microsoft.com/office/drawing/2014/main" id="{4B6C3B37-5032-4FF7-A297-0BA4BE89DAF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723882" y="16903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1301CB86-AF9C-4EF5-A1FB-6335958001C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87523" y="135017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3" name="Rectangle 1159">
            <a:extLst>
              <a:ext uri="{FF2B5EF4-FFF2-40B4-BE49-F238E27FC236}">
                <a16:creationId xmlns:a16="http://schemas.microsoft.com/office/drawing/2014/main" id="{EBA3DF9B-891D-4CF4-8266-32862DE9470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541865" y="3032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graphicFrame>
        <p:nvGraphicFramePr>
          <p:cNvPr id="24" name="Group 517">
            <a:extLst>
              <a:ext uri="{FF2B5EF4-FFF2-40B4-BE49-F238E27FC236}">
                <a16:creationId xmlns:a16="http://schemas.microsoft.com/office/drawing/2014/main" id="{7B6258AA-435B-40C2-B0BA-9CDB7AB8C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061966"/>
              </p:ext>
            </p:extLst>
          </p:nvPr>
        </p:nvGraphicFramePr>
        <p:xfrm>
          <a:off x="9643890" y="42863"/>
          <a:ext cx="2478775" cy="209497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 눌렀을 시 세션 삭제 및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세션의 정보에 따라 대학생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다름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리스트 페이지가 관리자의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메인페이지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관리자에게만 글쓰기 버튼 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공지사항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write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076405"/>
                  </a:ext>
                </a:extLst>
              </a:tr>
            </a:tbl>
          </a:graphicData>
        </a:graphic>
      </p:graphicFrame>
      <p:sp>
        <p:nvSpPr>
          <p:cNvPr id="26" name="Rectangle 1159">
            <a:extLst>
              <a:ext uri="{FF2B5EF4-FFF2-40B4-BE49-F238E27FC236}">
                <a16:creationId xmlns:a16="http://schemas.microsoft.com/office/drawing/2014/main" id="{A6FC4982-9CB8-4BE6-B927-EA55001BC6D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08684" y="485783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85112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101566"/>
              </p:ext>
            </p:extLst>
          </p:nvPr>
        </p:nvGraphicFramePr>
        <p:xfrm>
          <a:off x="9643890" y="42863"/>
          <a:ext cx="2478775" cy="16825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써머노트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사용예정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첨부파일 이미지도 본문에 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공지사항 리스트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 삭제 버튼은 관리자에게만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수정페이지로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Delyn=n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데이터베이스에서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6647378-B4CC-4C0D-ACA7-62858B27E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695" y="1260624"/>
            <a:ext cx="5500377" cy="398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159">
            <a:extLst>
              <a:ext uri="{FF2B5EF4-FFF2-40B4-BE49-F238E27FC236}">
                <a16:creationId xmlns:a16="http://schemas.microsoft.com/office/drawing/2014/main" id="{54F00213-428E-473E-8945-CD393FAC26D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3" y="8623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463B5A-E063-4C87-BBAC-E935ABC0AB08}"/>
              </a:ext>
            </a:extLst>
          </p:cNvPr>
          <p:cNvSpPr/>
          <p:nvPr/>
        </p:nvSpPr>
        <p:spPr>
          <a:xfrm>
            <a:off x="7860890" y="4948084"/>
            <a:ext cx="703182" cy="297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51904ADD-D51C-4CDF-B968-83C8A194E1E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06318" y="50245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Rectangle 1159">
            <a:extLst>
              <a:ext uri="{FF2B5EF4-FFF2-40B4-BE49-F238E27FC236}">
                <a16:creationId xmlns:a16="http://schemas.microsoft.com/office/drawing/2014/main" id="{A5885E8C-0EBE-496E-AA30-F33494C2D83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46136" y="502106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71657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게시글 등록페이지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FD64D2-A797-43A3-A182-916F4E74C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352" y="1304978"/>
            <a:ext cx="5487322" cy="387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159">
            <a:extLst>
              <a:ext uri="{FF2B5EF4-FFF2-40B4-BE49-F238E27FC236}">
                <a16:creationId xmlns:a16="http://schemas.microsoft.com/office/drawing/2014/main" id="{0EDF9787-A5E6-42B4-A6DE-8A868705EFB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3" y="8623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CB40B5-852A-4D7C-9C9D-A7A952CDB282}"/>
              </a:ext>
            </a:extLst>
          </p:cNvPr>
          <p:cNvSpPr/>
          <p:nvPr/>
        </p:nvSpPr>
        <p:spPr>
          <a:xfrm>
            <a:off x="6489291" y="1824632"/>
            <a:ext cx="1924664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933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285675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게시글 수정페이지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FD64D2-A797-43A3-A182-916F4E74C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352" y="1304978"/>
            <a:ext cx="5487322" cy="387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159">
            <a:extLst>
              <a:ext uri="{FF2B5EF4-FFF2-40B4-BE49-F238E27FC236}">
                <a16:creationId xmlns:a16="http://schemas.microsoft.com/office/drawing/2014/main" id="{0EDF9787-A5E6-42B4-A6DE-8A868705EFB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3" y="8623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CB40B5-852A-4D7C-9C9D-A7A952CDB282}"/>
              </a:ext>
            </a:extLst>
          </p:cNvPr>
          <p:cNvSpPr/>
          <p:nvPr/>
        </p:nvSpPr>
        <p:spPr>
          <a:xfrm>
            <a:off x="6489291" y="1824632"/>
            <a:ext cx="1924664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5BFEAD-1196-416C-8E6D-3E5451D15B0A}"/>
              </a:ext>
            </a:extLst>
          </p:cNvPr>
          <p:cNvSpPr/>
          <p:nvPr/>
        </p:nvSpPr>
        <p:spPr>
          <a:xfrm>
            <a:off x="5987845" y="1481049"/>
            <a:ext cx="700549" cy="213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710987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97048" y="-5621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650522"/>
              </p:ext>
            </p:extLst>
          </p:nvPr>
        </p:nvGraphicFramePr>
        <p:xfrm>
          <a:off x="9643890" y="42863"/>
          <a:ext cx="2478775" cy="308987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학생과 교수를 선택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397515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학생과 교수의 데이터를 선택 및 조회가능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이름으로 검색해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모든 학생과 교수의 이름에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사용자 상세보기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 선택 후 삭제 버튼 누르면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띄우고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forward,redirect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상관없음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추가 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옵션에 따라 학생용 사용자추가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교수용 사용자추가 페이지로 이동한다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859097-6329-4E41-AAEF-2B8985D9C361}"/>
              </a:ext>
            </a:extLst>
          </p:cNvPr>
          <p:cNvSpPr/>
          <p:nvPr/>
        </p:nvSpPr>
        <p:spPr>
          <a:xfrm>
            <a:off x="2674277" y="1546850"/>
            <a:ext cx="953826" cy="221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교수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D59F57-8ABF-462E-98F8-6598A879DBF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D47729-1353-4E42-BBBC-6A193B65391D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74282E-375C-4985-807C-62B4B31015AA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관리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5E527EC-ABB6-4AD7-A00F-0B742F46A8D7}"/>
              </a:ext>
            </a:extLst>
          </p:cNvPr>
          <p:cNvGrpSpPr/>
          <p:nvPr/>
        </p:nvGrpSpPr>
        <p:grpSpPr>
          <a:xfrm>
            <a:off x="2524493" y="2131559"/>
            <a:ext cx="6686550" cy="2428875"/>
            <a:chOff x="2524493" y="1703859"/>
            <a:chExt cx="6686550" cy="24288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5359738-BB1D-454B-952F-3BD60A784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4493" y="1703859"/>
              <a:ext cx="6686550" cy="2428875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F4E65B-3DF1-4D63-A22F-DAEB4DDF2C92}"/>
                </a:ext>
              </a:extLst>
            </p:cNvPr>
            <p:cNvSpPr/>
            <p:nvPr/>
          </p:nvSpPr>
          <p:spPr>
            <a:xfrm>
              <a:off x="2980957" y="3893820"/>
              <a:ext cx="470166" cy="2138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776FD7-9ED1-46E4-B1E3-5F37A3B30BA9}"/>
              </a:ext>
            </a:extLst>
          </p:cNvPr>
          <p:cNvSpPr/>
          <p:nvPr/>
        </p:nvSpPr>
        <p:spPr>
          <a:xfrm>
            <a:off x="2619250" y="2350260"/>
            <a:ext cx="4017524" cy="206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C8D353-2109-4AF6-A5E5-033E79B9042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599130E-B29C-47B1-A6C2-FC2D8FC44B75}"/>
              </a:ext>
            </a:extLst>
          </p:cNvPr>
          <p:cNvSpPr/>
          <p:nvPr/>
        </p:nvSpPr>
        <p:spPr>
          <a:xfrm>
            <a:off x="74313" y="812482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180803" y="238992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184E3FE8-E35E-498B-9A54-C74C571E74B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773664" y="277651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E86AD163-FD3A-4441-A74B-1DB477C50B4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217515" y="437595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5C463B-6ECF-4C14-978D-9AF3D6997822}"/>
              </a:ext>
            </a:extLst>
          </p:cNvPr>
          <p:cNvSpPr/>
          <p:nvPr/>
        </p:nvSpPr>
        <p:spPr>
          <a:xfrm>
            <a:off x="8325465" y="2668735"/>
            <a:ext cx="774289" cy="1652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Rectangle 1159">
            <a:extLst>
              <a:ext uri="{FF2B5EF4-FFF2-40B4-BE49-F238E27FC236}">
                <a16:creationId xmlns:a16="http://schemas.microsoft.com/office/drawing/2014/main" id="{A9833879-439E-4BD0-9112-327AF55EB68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308593" y="44150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92DD12D-EF32-46F7-8853-20F0B526873F}"/>
              </a:ext>
            </a:extLst>
          </p:cNvPr>
          <p:cNvSpPr/>
          <p:nvPr/>
        </p:nvSpPr>
        <p:spPr>
          <a:xfrm>
            <a:off x="2646964" y="1099363"/>
            <a:ext cx="981139" cy="2212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선택    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ADB1110-1DF2-4E60-B17D-F05E9E285F40}"/>
              </a:ext>
            </a:extLst>
          </p:cNvPr>
          <p:cNvSpPr/>
          <p:nvPr/>
        </p:nvSpPr>
        <p:spPr>
          <a:xfrm>
            <a:off x="2674277" y="1334209"/>
            <a:ext cx="953826" cy="221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42" name="Rectangle 1159">
            <a:extLst>
              <a:ext uri="{FF2B5EF4-FFF2-40B4-BE49-F238E27FC236}">
                <a16:creationId xmlns:a16="http://schemas.microsoft.com/office/drawing/2014/main" id="{6C32ABC9-8A10-4A50-BD6D-FE73D1436E3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395494" y="113424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750924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47112"/>
              </p:ext>
            </p:extLst>
          </p:nvPr>
        </p:nvGraphicFramePr>
        <p:xfrm>
          <a:off x="9643890" y="42863"/>
          <a:ext cx="2478775" cy="156222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학생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또는 사용자 관리 리스트 페이지에서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학생을 선택하고 사용자 추가버튼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학생 사용자 추가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리스트페이지에서 사용자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사용자 상세보기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상세보기 페이지일 때 수정버튼만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추가페이지일때 저장버튼만 노출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053ABF-4666-4606-B2B3-BB26B2F1EA14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06027" y="463825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CB080D-A707-4B5C-BDDE-E2A125082BCA}"/>
              </a:ext>
            </a:extLst>
          </p:cNvPr>
          <p:cNvSpPr txBox="1"/>
          <p:nvPr/>
        </p:nvSpPr>
        <p:spPr>
          <a:xfrm>
            <a:off x="3871424" y="826395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학번 </a:t>
            </a:r>
            <a:r>
              <a:rPr lang="en-US" altLang="ko-KR" sz="1200" dirty="0"/>
              <a:t>20000101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성명 홍길동</a:t>
            </a:r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423512"/>
              </p:ext>
            </p:extLst>
          </p:nvPr>
        </p:nvGraphicFramePr>
        <p:xfrm>
          <a:off x="2646964" y="2250753"/>
          <a:ext cx="6613908" cy="210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학적상태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</a:rPr>
                        <a:t>학과석차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입학일자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제적일자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수료일자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졸업일자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72644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40E5216-390D-445C-804E-9844CE34660C}"/>
              </a:ext>
            </a:extLst>
          </p:cNvPr>
          <p:cNvSpPr/>
          <p:nvPr/>
        </p:nvSpPr>
        <p:spPr>
          <a:xfrm>
            <a:off x="8487698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FC421AB-13C0-466A-8D0B-CF2561450A19}"/>
              </a:ext>
            </a:extLst>
          </p:cNvPr>
          <p:cNvSpPr/>
          <p:nvPr/>
        </p:nvSpPr>
        <p:spPr>
          <a:xfrm>
            <a:off x="7806282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A01C5AF-1E20-44AF-B38E-027D0A3EB836}"/>
              </a:ext>
            </a:extLst>
          </p:cNvPr>
          <p:cNvSpPr/>
          <p:nvPr/>
        </p:nvSpPr>
        <p:spPr>
          <a:xfrm>
            <a:off x="72387" y="829032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099C035-1CFE-4FFC-8FD7-934D80E0B758}"/>
              </a:ext>
            </a:extLst>
          </p:cNvPr>
          <p:cNvSpPr/>
          <p:nvPr/>
        </p:nvSpPr>
        <p:spPr>
          <a:xfrm>
            <a:off x="2735455" y="494872"/>
            <a:ext cx="981139" cy="2212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학생    ▼</a:t>
            </a:r>
          </a:p>
        </p:txBody>
      </p:sp>
      <p:sp>
        <p:nvSpPr>
          <p:cNvPr id="37" name="Rectangle 1159">
            <a:extLst>
              <a:ext uri="{FF2B5EF4-FFF2-40B4-BE49-F238E27FC236}">
                <a16:creationId xmlns:a16="http://schemas.microsoft.com/office/drawing/2014/main" id="{637BC59B-374B-47AD-B503-9F8A9397352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83985" y="52975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8FB051-D8AD-4E7F-91A7-B52B4182677A}"/>
              </a:ext>
            </a:extLst>
          </p:cNvPr>
          <p:cNvSpPr/>
          <p:nvPr/>
        </p:nvSpPr>
        <p:spPr>
          <a:xfrm>
            <a:off x="7720781" y="4527755"/>
            <a:ext cx="1445342" cy="405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4360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053ABF-4666-4606-B2B3-BB26B2F1EA14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교수 </a:t>
            </a:r>
            <a:r>
              <a:rPr lang="ko-KR" altLang="en-US" sz="1200" dirty="0" err="1"/>
              <a:t>김길동</a:t>
            </a:r>
            <a:endParaRPr lang="ko-KR" altLang="en-US" sz="1200" dirty="0"/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65124"/>
              </p:ext>
            </p:extLst>
          </p:nvPr>
        </p:nvGraphicFramePr>
        <p:xfrm>
          <a:off x="2646964" y="2250753"/>
          <a:ext cx="6613908" cy="180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교번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직급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연구실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임용일자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40E5216-390D-445C-804E-9844CE34660C}"/>
              </a:ext>
            </a:extLst>
          </p:cNvPr>
          <p:cNvSpPr/>
          <p:nvPr/>
        </p:nvSpPr>
        <p:spPr>
          <a:xfrm>
            <a:off x="8487698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FC421AB-13C0-466A-8D0B-CF2561450A19}"/>
              </a:ext>
            </a:extLst>
          </p:cNvPr>
          <p:cNvSpPr/>
          <p:nvPr/>
        </p:nvSpPr>
        <p:spPr>
          <a:xfrm>
            <a:off x="7784832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6EAF27-0B32-4B56-AFFD-E075EA745763}"/>
              </a:ext>
            </a:extLst>
          </p:cNvPr>
          <p:cNvSpPr/>
          <p:nvPr/>
        </p:nvSpPr>
        <p:spPr>
          <a:xfrm>
            <a:off x="72387" y="829032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163422-F118-4053-8065-AF7105D40105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D0526C9-B4F0-4C8F-BEF9-D351C07CC076}"/>
              </a:ext>
            </a:extLst>
          </p:cNvPr>
          <p:cNvSpPr/>
          <p:nvPr/>
        </p:nvSpPr>
        <p:spPr>
          <a:xfrm>
            <a:off x="2720707" y="494872"/>
            <a:ext cx="981139" cy="2212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교수    ▼</a:t>
            </a:r>
          </a:p>
        </p:txBody>
      </p:sp>
      <p:sp>
        <p:nvSpPr>
          <p:cNvPr id="37" name="Rectangle 1159">
            <a:extLst>
              <a:ext uri="{FF2B5EF4-FFF2-40B4-BE49-F238E27FC236}">
                <a16:creationId xmlns:a16="http://schemas.microsoft.com/office/drawing/2014/main" id="{E0A9E002-575A-4AFB-B915-D0E9EAE25D4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69237" y="52975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graphicFrame>
        <p:nvGraphicFramePr>
          <p:cNvPr id="39" name="Group 517">
            <a:extLst>
              <a:ext uri="{FF2B5EF4-FFF2-40B4-BE49-F238E27FC236}">
                <a16:creationId xmlns:a16="http://schemas.microsoft.com/office/drawing/2014/main" id="{2E4529E0-4DC0-411F-AE57-D862119E4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78098"/>
              </p:ext>
            </p:extLst>
          </p:nvPr>
        </p:nvGraphicFramePr>
        <p:xfrm>
          <a:off x="9643890" y="42863"/>
          <a:ext cx="2478775" cy="156222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교수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또는 사용자 관리 리스트 페이지에서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교수를 선택하고 사용자 추가버튼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 사용자 추가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리스트페이지에서 사용자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사용자 상세보기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상세보기 페이지일 때 수정버튼만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추가페이지일때 저장버튼만 노출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Rectangle 1159">
            <a:extLst>
              <a:ext uri="{FF2B5EF4-FFF2-40B4-BE49-F238E27FC236}">
                <a16:creationId xmlns:a16="http://schemas.microsoft.com/office/drawing/2014/main" id="{3C334315-F2BC-4EF3-9725-56834A94079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06027" y="463825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681715B-1852-40AD-89C4-558A0CD01535}"/>
              </a:ext>
            </a:extLst>
          </p:cNvPr>
          <p:cNvSpPr/>
          <p:nvPr/>
        </p:nvSpPr>
        <p:spPr>
          <a:xfrm>
            <a:off x="7720781" y="4527755"/>
            <a:ext cx="1445342" cy="405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7417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-625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750414"/>
              </p:ext>
            </p:extLst>
          </p:nvPr>
        </p:nvGraphicFramePr>
        <p:xfrm>
          <a:off x="9643890" y="42863"/>
          <a:ext cx="2478775" cy="143619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성적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FB5FEA-3153-4E05-ACC3-A0BC97D1ECEE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성적 관리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0009076-73B2-4E0F-9A9B-64857FB32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C5B5953-9CE8-49B1-B8D8-0E2F3B351BD9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C6ADB13-0C37-41F4-A41C-C4751077DA35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9874911-5795-4556-8860-77560A41DA40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3229AC-E299-41DE-AA30-5743B34B7016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0CD608-6B3A-4A59-9679-AD6675BBBACB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31B36FD-E7F5-434E-8BD8-2E7CF6C0551A}"/>
              </a:ext>
            </a:extLst>
          </p:cNvPr>
          <p:cNvSpPr/>
          <p:nvPr/>
        </p:nvSpPr>
        <p:spPr>
          <a:xfrm>
            <a:off x="61865" y="148515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6" name="Rectangle 1159">
            <a:extLst>
              <a:ext uri="{FF2B5EF4-FFF2-40B4-BE49-F238E27FC236}">
                <a16:creationId xmlns:a16="http://schemas.microsoft.com/office/drawing/2014/main" id="{6883CC78-4D7D-4A21-B774-63EE5A12A3E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7" name="Rectangle 1159">
            <a:extLst>
              <a:ext uri="{FF2B5EF4-FFF2-40B4-BE49-F238E27FC236}">
                <a16:creationId xmlns:a16="http://schemas.microsoft.com/office/drawing/2014/main" id="{169992C9-F0C8-451D-A4CA-682E55C8416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32142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E1173-817C-4251-B454-E5C59799573B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학생</a:t>
            </a:r>
          </a:p>
        </p:txBody>
      </p:sp>
    </p:spTree>
    <p:extLst>
      <p:ext uri="{BB962C8B-B14F-4D97-AF65-F5344CB8AC3E}">
        <p14:creationId xmlns:p14="http://schemas.microsoft.com/office/powerpoint/2010/main" val="4119480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32739" y="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8616" y="155314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C0F78D6-B8F4-4A2C-972B-A948CAFBB62B}"/>
              </a:ext>
            </a:extLst>
          </p:cNvPr>
          <p:cNvGrpSpPr/>
          <p:nvPr/>
        </p:nvGrpSpPr>
        <p:grpSpPr>
          <a:xfrm>
            <a:off x="3163629" y="1754261"/>
            <a:ext cx="5676900" cy="3462183"/>
            <a:chOff x="2994917" y="1475738"/>
            <a:chExt cx="5676900" cy="346218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6338FE3-A749-4236-A7B3-BEE1717A95BF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D323A96D-AFA2-46F8-8685-A9E7BE707F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C7D9CD0-D613-4F65-A604-B745836EAC2D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6833B19-63ED-4449-988C-EB3F4058F7B6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4FAD4BB-8359-47B2-B216-868847E4EC23}"/>
              </a:ext>
            </a:extLst>
          </p:cNvPr>
          <p:cNvSpPr txBox="1"/>
          <p:nvPr/>
        </p:nvSpPr>
        <p:spPr>
          <a:xfrm>
            <a:off x="3163629" y="1415682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성적관리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EBBCACE-9C7B-4419-A0D2-C9BE9726375A}"/>
              </a:ext>
            </a:extLst>
          </p:cNvPr>
          <p:cNvSpPr/>
          <p:nvPr/>
        </p:nvSpPr>
        <p:spPr>
          <a:xfrm>
            <a:off x="7848386" y="2313025"/>
            <a:ext cx="278117" cy="2839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0029F5-AFEC-4996-A6A0-74EFFE068D5B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06A515-B225-4F70-8902-6466B29DFCA4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aphicFrame>
        <p:nvGraphicFramePr>
          <p:cNvPr id="32" name="Group 517">
            <a:extLst>
              <a:ext uri="{FF2B5EF4-FFF2-40B4-BE49-F238E27FC236}">
                <a16:creationId xmlns:a16="http://schemas.microsoft.com/office/drawing/2014/main" id="{7AC14447-064B-4698-8A51-A2AE3DC0F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805217"/>
              </p:ext>
            </p:extLst>
          </p:nvPr>
        </p:nvGraphicFramePr>
        <p:xfrm>
          <a:off x="9596928" y="223459"/>
          <a:ext cx="2478775" cy="258310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년도와 학기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학생 성적을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보여줌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12043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A,B,C,D,F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선택하여 변경할 수 있게 함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성적관리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3" name="그림 32">
            <a:extLst>
              <a:ext uri="{FF2B5EF4-FFF2-40B4-BE49-F238E27FC236}">
                <a16:creationId xmlns:a16="http://schemas.microsoft.com/office/drawing/2014/main" id="{8387735A-4EF5-47DC-B5E0-8948DE9ECD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277" b="57725"/>
          <a:stretch/>
        </p:blipFill>
        <p:spPr>
          <a:xfrm>
            <a:off x="3187335" y="1679290"/>
            <a:ext cx="3272611" cy="349518"/>
          </a:xfrm>
          <a:prstGeom prst="rect">
            <a:avLst/>
          </a:prstGeom>
        </p:spPr>
      </p:pic>
      <p:sp>
        <p:nvSpPr>
          <p:cNvPr id="34" name="Rectangle 1159">
            <a:extLst>
              <a:ext uri="{FF2B5EF4-FFF2-40B4-BE49-F238E27FC236}">
                <a16:creationId xmlns:a16="http://schemas.microsoft.com/office/drawing/2014/main" id="{A0559709-F91A-4BBB-8C97-496DEA9964E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809885" y="15638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6" name="Rectangle 1159">
            <a:extLst>
              <a:ext uri="{FF2B5EF4-FFF2-40B4-BE49-F238E27FC236}">
                <a16:creationId xmlns:a16="http://schemas.microsoft.com/office/drawing/2014/main" id="{F20C6A00-BB38-489C-A386-96CA3759A8E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14189" y="2267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5FC942D-9DCD-45E5-A4FE-0582581C3132}"/>
              </a:ext>
            </a:extLst>
          </p:cNvPr>
          <p:cNvSpPr/>
          <p:nvPr/>
        </p:nvSpPr>
        <p:spPr>
          <a:xfrm>
            <a:off x="3187335" y="5002592"/>
            <a:ext cx="2919486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Rectangle 1159">
            <a:extLst>
              <a:ext uri="{FF2B5EF4-FFF2-40B4-BE49-F238E27FC236}">
                <a16:creationId xmlns:a16="http://schemas.microsoft.com/office/drawing/2014/main" id="{5FE53C3B-DE95-45AC-8506-1D5B913E3F0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133891" y="2267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845CD7-EEC3-4938-AA5A-501294A2F555}"/>
              </a:ext>
            </a:extLst>
          </p:cNvPr>
          <p:cNvSpPr/>
          <p:nvPr/>
        </p:nvSpPr>
        <p:spPr>
          <a:xfrm>
            <a:off x="9063817" y="2316210"/>
            <a:ext cx="584819" cy="26092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Rectangle 1159">
            <a:extLst>
              <a:ext uri="{FF2B5EF4-FFF2-40B4-BE49-F238E27FC236}">
                <a16:creationId xmlns:a16="http://schemas.microsoft.com/office/drawing/2014/main" id="{082ADB32-096B-48A7-A7A3-9711106638E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28599" y="500817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4FB2504-8003-497A-A4FE-772961F7EE2A}"/>
              </a:ext>
            </a:extLst>
          </p:cNvPr>
          <p:cNvSpPr/>
          <p:nvPr/>
        </p:nvSpPr>
        <p:spPr>
          <a:xfrm>
            <a:off x="61865" y="1504145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</p:spTree>
    <p:extLst>
      <p:ext uri="{BB962C8B-B14F-4D97-AF65-F5344CB8AC3E}">
        <p14:creationId xmlns:p14="http://schemas.microsoft.com/office/powerpoint/2010/main" val="1049130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70776" y="1823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073E20-03E6-4F97-AC05-F16F37B5446C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출결 관리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22F1840-6E71-43C9-B0FE-358ACD932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25D82AD-E35E-487B-8410-763DF8D9C596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2219C54-4FA6-4BDE-9926-0A17279D4EDF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0BF437F-AD0D-4D76-9658-2C490A9F06DF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0CD77A-6174-410C-B5A6-AE1D8D1C869E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73B5CB-83F6-4127-8B96-4571BE15F8EB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aphicFrame>
        <p:nvGraphicFramePr>
          <p:cNvPr id="33" name="Group 517">
            <a:extLst>
              <a:ext uri="{FF2B5EF4-FFF2-40B4-BE49-F238E27FC236}">
                <a16:creationId xmlns:a16="http://schemas.microsoft.com/office/drawing/2014/main" id="{DBDC5EC4-E247-4FF1-AD91-D589097E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008403"/>
              </p:ext>
            </p:extLst>
          </p:nvPr>
        </p:nvGraphicFramePr>
        <p:xfrm>
          <a:off x="9643890" y="42863"/>
          <a:ext cx="2478775" cy="143619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출결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Rectangle 1159">
            <a:extLst>
              <a:ext uri="{FF2B5EF4-FFF2-40B4-BE49-F238E27FC236}">
                <a16:creationId xmlns:a16="http://schemas.microsoft.com/office/drawing/2014/main" id="{4119109A-D8BD-4C40-8C39-15AC7D6E9D9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98FC75E0-73A2-4CE5-8E58-462A790D4F1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E903E7-952E-4BCE-9FA8-137889BAEB02}"/>
              </a:ext>
            </a:extLst>
          </p:cNvPr>
          <p:cNvSpPr/>
          <p:nvPr/>
        </p:nvSpPr>
        <p:spPr>
          <a:xfrm>
            <a:off x="69334" y="1769734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94B808-98E8-421F-AF10-EB8A2FAC855B}"/>
              </a:ext>
            </a:extLst>
          </p:cNvPr>
          <p:cNvSpPr txBox="1"/>
          <p:nvPr/>
        </p:nvSpPr>
        <p:spPr>
          <a:xfrm>
            <a:off x="488118" y="1789605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</p:spTree>
    <p:extLst>
      <p:ext uri="{BB962C8B-B14F-4D97-AF65-F5344CB8AC3E}">
        <p14:creationId xmlns:p14="http://schemas.microsoft.com/office/powerpoint/2010/main" val="2126720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70776" y="1823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CB91FFC-F8C3-48AF-B96E-D691F132FA0C}"/>
              </a:ext>
            </a:extLst>
          </p:cNvPr>
          <p:cNvGrpSpPr/>
          <p:nvPr/>
        </p:nvGrpSpPr>
        <p:grpSpPr>
          <a:xfrm>
            <a:off x="3019805" y="1873944"/>
            <a:ext cx="5676900" cy="3462183"/>
            <a:chOff x="2994917" y="1475738"/>
            <a:chExt cx="5676900" cy="3462183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525B7BA-3DC0-49A3-A98E-0329AD918B15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123AA588-AB44-4D47-9F43-466366F732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AC7F8FBF-F5E7-4502-8FCC-1E72199C14D3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06089E2-E059-48A9-B336-5CD76C4BC435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38C1658-7044-4EA6-B750-386848CA5F60}"/>
              </a:ext>
            </a:extLst>
          </p:cNvPr>
          <p:cNvSpPr txBox="1"/>
          <p:nvPr/>
        </p:nvSpPr>
        <p:spPr>
          <a:xfrm>
            <a:off x="3094310" y="1537777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출석관리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C310A6-5AF7-472E-A1A0-DC529BF84F75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출결 관리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519367-E95E-4651-966A-5750306ACF5D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aphicFrame>
        <p:nvGraphicFramePr>
          <p:cNvPr id="37" name="Group 517">
            <a:extLst>
              <a:ext uri="{FF2B5EF4-FFF2-40B4-BE49-F238E27FC236}">
                <a16:creationId xmlns:a16="http://schemas.microsoft.com/office/drawing/2014/main" id="{DBEE9AF5-69C2-4082-80E7-17760F5A2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99159"/>
              </p:ext>
            </p:extLst>
          </p:nvPr>
        </p:nvGraphicFramePr>
        <p:xfrm>
          <a:off x="9643890" y="42863"/>
          <a:ext cx="2478775" cy="244612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선택 및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사용할 수도 있음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 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옵션인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 중 하나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선택하여 수정 가능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출석관리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" name="Rectangle 1159">
            <a:extLst>
              <a:ext uri="{FF2B5EF4-FFF2-40B4-BE49-F238E27FC236}">
                <a16:creationId xmlns:a16="http://schemas.microsoft.com/office/drawing/2014/main" id="{FE2E4ADA-F1E8-4261-9A7B-8398A799A45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861208" y="183910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0" name="Rectangle 1159">
            <a:extLst>
              <a:ext uri="{FF2B5EF4-FFF2-40B4-BE49-F238E27FC236}">
                <a16:creationId xmlns:a16="http://schemas.microsoft.com/office/drawing/2014/main" id="{58A4E3C0-44DE-42AF-BF9E-9419B3AA32F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81487" y="238946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1" name="Rectangle 1159">
            <a:extLst>
              <a:ext uri="{FF2B5EF4-FFF2-40B4-BE49-F238E27FC236}">
                <a16:creationId xmlns:a16="http://schemas.microsoft.com/office/drawing/2014/main" id="{DB7DDFA0-3412-4D97-8C4F-756FAA44B49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42016" y="50979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2" name="Rectangle 1159">
            <a:extLst>
              <a:ext uri="{FF2B5EF4-FFF2-40B4-BE49-F238E27FC236}">
                <a16:creationId xmlns:a16="http://schemas.microsoft.com/office/drawing/2014/main" id="{0C08E344-8D51-4E8C-A6AA-35030311F7D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49470" y="241675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E7EA318-B01B-4F82-80FE-A8F4526DC068}"/>
              </a:ext>
            </a:extLst>
          </p:cNvPr>
          <p:cNvSpPr/>
          <p:nvPr/>
        </p:nvSpPr>
        <p:spPr>
          <a:xfrm>
            <a:off x="4992904" y="1967715"/>
            <a:ext cx="783227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09599C-B9DE-4874-9C8B-4A6DD5D7E712}"/>
              </a:ext>
            </a:extLst>
          </p:cNvPr>
          <p:cNvSpPr/>
          <p:nvPr/>
        </p:nvSpPr>
        <p:spPr>
          <a:xfrm>
            <a:off x="69334" y="176789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</p:spTree>
    <p:extLst>
      <p:ext uri="{BB962C8B-B14F-4D97-AF65-F5344CB8AC3E}">
        <p14:creationId xmlns:p14="http://schemas.microsoft.com/office/powerpoint/2010/main" val="13198304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FB931BD-46F0-461B-907F-A52995AB79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F6C7337-E765-483C-ACB6-24B7E8B011C2}"/>
              </a:ext>
            </a:extLst>
          </p:cNvPr>
          <p:cNvSpPr txBox="1"/>
          <p:nvPr/>
        </p:nvSpPr>
        <p:spPr>
          <a:xfrm>
            <a:off x="2613604" y="1017997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예정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F9C781-109D-4846-AC0B-D3BA39465137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강의 관리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1538942-47B4-4CE4-9506-53732BC5737B}"/>
              </a:ext>
            </a:extLst>
          </p:cNvPr>
          <p:cNvSpPr/>
          <p:nvPr/>
        </p:nvSpPr>
        <p:spPr>
          <a:xfrm>
            <a:off x="7910194" y="40444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9DE5F350-FE62-40F5-88F1-B7DC066EB649}"/>
              </a:ext>
            </a:extLst>
          </p:cNvPr>
          <p:cNvSpPr/>
          <p:nvPr/>
        </p:nvSpPr>
        <p:spPr>
          <a:xfrm>
            <a:off x="2767806" y="4014090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92AC77F-5482-49BC-89B8-9CF6AE1B755F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D2BD5C9-D39E-41F5-926A-0AF96244F7A4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8F428E-4B52-4351-BE8C-E1552DEC28D2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D1A5EF-BADB-429A-9C4A-F8BDD187FE33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44E3EC3C-17A4-44ED-9C7B-220D4EFF21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" t="42137" r="96236" b="9836"/>
          <a:stretch/>
        </p:blipFill>
        <p:spPr>
          <a:xfrm>
            <a:off x="2428409" y="1447954"/>
            <a:ext cx="221209" cy="2364504"/>
          </a:xfrm>
          <a:prstGeom prst="rect">
            <a:avLst/>
          </a:prstGeom>
        </p:spPr>
      </p:pic>
      <p:graphicFrame>
        <p:nvGraphicFramePr>
          <p:cNvPr id="33" name="Group 517">
            <a:extLst>
              <a:ext uri="{FF2B5EF4-FFF2-40B4-BE49-F238E27FC236}">
                <a16:creationId xmlns:a16="http://schemas.microsoft.com/office/drawing/2014/main" id="{B82F287E-CBCA-410F-837A-27FBCED3D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788417"/>
              </p:ext>
            </p:extLst>
          </p:nvPr>
        </p:nvGraphicFramePr>
        <p:xfrm>
          <a:off x="9643890" y="42863"/>
          <a:ext cx="2478775" cy="240508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17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 선택 후 삭제 버튼 누르면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띄우고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forward,redirect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상관없음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23550"/>
                  </a:ext>
                </a:extLst>
              </a:tr>
              <a:tr h="21417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추가버튼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강의 등록페이지로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이동ㄴ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252176"/>
                  </a:ext>
                </a:extLst>
              </a:tr>
            </a:tbl>
          </a:graphicData>
        </a:graphic>
      </p:graphicFrame>
      <p:sp>
        <p:nvSpPr>
          <p:cNvPr id="34" name="Rectangle 1159">
            <a:extLst>
              <a:ext uri="{FF2B5EF4-FFF2-40B4-BE49-F238E27FC236}">
                <a16:creationId xmlns:a16="http://schemas.microsoft.com/office/drawing/2014/main" id="{2156DF89-12DE-4F8C-94B7-6C52405A679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1071B156-E2AB-4D0C-ADF2-8B81F246061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2752621A-A1D9-458E-A9FA-7C0B15621F7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53052" y="404028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1" name="Rectangle 1159">
            <a:extLst>
              <a:ext uri="{FF2B5EF4-FFF2-40B4-BE49-F238E27FC236}">
                <a16:creationId xmlns:a16="http://schemas.microsoft.com/office/drawing/2014/main" id="{7554C5BE-A231-488C-AF30-6118BDB7E2C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76882" y="405207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6DC3786-DD7E-4FCC-931D-67AEAB40CEF0}"/>
              </a:ext>
            </a:extLst>
          </p:cNvPr>
          <p:cNvSpPr/>
          <p:nvPr/>
        </p:nvSpPr>
        <p:spPr>
          <a:xfrm>
            <a:off x="69334" y="264358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954891-BD44-43A6-B7AD-BAC1392B8745}"/>
              </a:ext>
            </a:extLst>
          </p:cNvPr>
          <p:cNvSpPr txBox="1"/>
          <p:nvPr/>
        </p:nvSpPr>
        <p:spPr>
          <a:xfrm>
            <a:off x="487269" y="264801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7522457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329232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강의계획서 상세페이지에서 수정버튼을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강의계획서 수정페이지로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1DC55E-AED4-4D95-AC7D-59998B5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DAD4559-9AD5-48D2-B2A0-CB689C0EFB47}"/>
              </a:ext>
            </a:extLst>
          </p:cNvPr>
          <p:cNvSpPr/>
          <p:nvPr/>
        </p:nvSpPr>
        <p:spPr>
          <a:xfrm>
            <a:off x="7700783" y="61320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수정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39D344-DB11-44B4-A4A2-43E73F3AAAD7}"/>
              </a:ext>
            </a:extLst>
          </p:cNvPr>
          <p:cNvSpPr/>
          <p:nvPr/>
        </p:nvSpPr>
        <p:spPr>
          <a:xfrm>
            <a:off x="3172779" y="3378766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0764EF8E-BBCB-46B6-B2D5-81A5F279A22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86029" y="615792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9CAEFF2-A3D0-425F-8AA9-9377235BF82A}"/>
              </a:ext>
            </a:extLst>
          </p:cNvPr>
          <p:cNvSpPr/>
          <p:nvPr/>
        </p:nvSpPr>
        <p:spPr>
          <a:xfrm>
            <a:off x="69334" y="264358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265CBC-1BFE-430D-AF87-C62116D710A2}"/>
              </a:ext>
            </a:extLst>
          </p:cNvPr>
          <p:cNvSpPr txBox="1"/>
          <p:nvPr/>
        </p:nvSpPr>
        <p:spPr>
          <a:xfrm>
            <a:off x="487269" y="264801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22998640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41099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강의계획서 수정페이지에서 데이터를 수정한 후 저장 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데이터베이스에서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updat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가 된 후 강의관리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리다이렉트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1DC55E-AED4-4D95-AC7D-59998B5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DAD4559-9AD5-48D2-B2A0-CB689C0EFB47}"/>
              </a:ext>
            </a:extLst>
          </p:cNvPr>
          <p:cNvSpPr/>
          <p:nvPr/>
        </p:nvSpPr>
        <p:spPr>
          <a:xfrm>
            <a:off x="7700783" y="61320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39D344-DB11-44B4-A4A2-43E73F3AAAD7}"/>
              </a:ext>
            </a:extLst>
          </p:cNvPr>
          <p:cNvSpPr/>
          <p:nvPr/>
        </p:nvSpPr>
        <p:spPr>
          <a:xfrm>
            <a:off x="3172779" y="3378766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0764EF8E-BBCB-46B6-B2D5-81A5F279A22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86029" y="615792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63A15A-4F9B-4130-ABE8-87A4CD2D5FB8}"/>
              </a:ext>
            </a:extLst>
          </p:cNvPr>
          <p:cNvSpPr/>
          <p:nvPr/>
        </p:nvSpPr>
        <p:spPr>
          <a:xfrm>
            <a:off x="4051635" y="623986"/>
            <a:ext cx="685800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9F9059-578F-4A37-B29E-75492C8DC4B0}"/>
              </a:ext>
            </a:extLst>
          </p:cNvPr>
          <p:cNvSpPr/>
          <p:nvPr/>
        </p:nvSpPr>
        <p:spPr>
          <a:xfrm>
            <a:off x="69334" y="264358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CF6AB6-8A33-4FB2-970A-3F8F35471CA1}"/>
              </a:ext>
            </a:extLst>
          </p:cNvPr>
          <p:cNvSpPr txBox="1"/>
          <p:nvPr/>
        </p:nvSpPr>
        <p:spPr>
          <a:xfrm>
            <a:off x="487269" y="264801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20236145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901001"/>
              </p:ext>
            </p:extLst>
          </p:nvPr>
        </p:nvGraphicFramePr>
        <p:xfrm>
          <a:off x="9643890" y="42863"/>
          <a:ext cx="2478775" cy="70995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입력받은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강의계획서를 데이터베이스에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insert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한 뒤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강의관리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리다이렉트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1DC55E-AED4-4D95-AC7D-59998B5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F4C969-EB07-46CE-9A49-F99ED54BA3CC}"/>
              </a:ext>
            </a:extLst>
          </p:cNvPr>
          <p:cNvSpPr/>
          <p:nvPr/>
        </p:nvSpPr>
        <p:spPr>
          <a:xfrm>
            <a:off x="4058111" y="657774"/>
            <a:ext cx="518713" cy="251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57432F-A0A8-4D3A-ACB7-A40450D9E387}"/>
              </a:ext>
            </a:extLst>
          </p:cNvPr>
          <p:cNvSpPr/>
          <p:nvPr/>
        </p:nvSpPr>
        <p:spPr>
          <a:xfrm>
            <a:off x="3829512" y="1130571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17E5A1-A896-4BA5-84A2-CC73066A3BFD}"/>
              </a:ext>
            </a:extLst>
          </p:cNvPr>
          <p:cNvSpPr/>
          <p:nvPr/>
        </p:nvSpPr>
        <p:spPr>
          <a:xfrm>
            <a:off x="3829512" y="1377718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2CE32C-5DBF-4E50-AD41-7D69C74D502F}"/>
              </a:ext>
            </a:extLst>
          </p:cNvPr>
          <p:cNvSpPr/>
          <p:nvPr/>
        </p:nvSpPr>
        <p:spPr>
          <a:xfrm>
            <a:off x="3829512" y="1648258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79A59D1-850D-45F6-9FF7-3A7B879227E3}"/>
              </a:ext>
            </a:extLst>
          </p:cNvPr>
          <p:cNvSpPr/>
          <p:nvPr/>
        </p:nvSpPr>
        <p:spPr>
          <a:xfrm>
            <a:off x="3829512" y="2367836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D7309B-F9CF-48E1-A043-384307275BC5}"/>
              </a:ext>
            </a:extLst>
          </p:cNvPr>
          <p:cNvSpPr/>
          <p:nvPr/>
        </p:nvSpPr>
        <p:spPr>
          <a:xfrm>
            <a:off x="3829512" y="2864417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790578A-3B5A-4488-BB85-CB0C31F1D2D7}"/>
              </a:ext>
            </a:extLst>
          </p:cNvPr>
          <p:cNvSpPr/>
          <p:nvPr/>
        </p:nvSpPr>
        <p:spPr>
          <a:xfrm>
            <a:off x="7123369" y="1906610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6080ED2-AA59-4289-A666-F2E9FFEE8844}"/>
              </a:ext>
            </a:extLst>
          </p:cNvPr>
          <p:cNvSpPr/>
          <p:nvPr/>
        </p:nvSpPr>
        <p:spPr>
          <a:xfrm>
            <a:off x="7094664" y="2657644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5147189-6C2C-4B26-8D43-AC8196AE50A9}"/>
              </a:ext>
            </a:extLst>
          </p:cNvPr>
          <p:cNvSpPr/>
          <p:nvPr/>
        </p:nvSpPr>
        <p:spPr>
          <a:xfrm>
            <a:off x="7123369" y="2900235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20F66A1-09F2-4865-A396-AB1439CEBE69}"/>
              </a:ext>
            </a:extLst>
          </p:cNvPr>
          <p:cNvSpPr/>
          <p:nvPr/>
        </p:nvSpPr>
        <p:spPr>
          <a:xfrm>
            <a:off x="7222223" y="3104367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E5ADC76-B873-4439-AB7F-F93E5B40DBAF}"/>
              </a:ext>
            </a:extLst>
          </p:cNvPr>
          <p:cNvSpPr/>
          <p:nvPr/>
        </p:nvSpPr>
        <p:spPr>
          <a:xfrm>
            <a:off x="3867641" y="3769623"/>
            <a:ext cx="1429336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39D344-DB11-44B4-A4A2-43E73F3AAAD7}"/>
              </a:ext>
            </a:extLst>
          </p:cNvPr>
          <p:cNvSpPr/>
          <p:nvPr/>
        </p:nvSpPr>
        <p:spPr>
          <a:xfrm>
            <a:off x="3172779" y="3378766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5D14E94-FD36-4F37-BD2A-D01D6AFBAAEF}"/>
              </a:ext>
            </a:extLst>
          </p:cNvPr>
          <p:cNvSpPr/>
          <p:nvPr/>
        </p:nvSpPr>
        <p:spPr>
          <a:xfrm>
            <a:off x="3157050" y="4022689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4CD8A14-06DF-4979-A8C9-8AA107C123F8}"/>
              </a:ext>
            </a:extLst>
          </p:cNvPr>
          <p:cNvSpPr/>
          <p:nvPr/>
        </p:nvSpPr>
        <p:spPr>
          <a:xfrm>
            <a:off x="3187247" y="4788963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B5D1022-6B25-4E1E-918F-A4C2B063A85B}"/>
              </a:ext>
            </a:extLst>
          </p:cNvPr>
          <p:cNvSpPr/>
          <p:nvPr/>
        </p:nvSpPr>
        <p:spPr>
          <a:xfrm>
            <a:off x="7784832" y="6112657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0764EF8E-BBCB-46B6-B2D5-81A5F279A22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36540" y="61086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6E97831-5861-4EE5-8AC4-26D10BC16C87}"/>
              </a:ext>
            </a:extLst>
          </p:cNvPr>
          <p:cNvSpPr/>
          <p:nvPr/>
        </p:nvSpPr>
        <p:spPr>
          <a:xfrm>
            <a:off x="72387" y="2653499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30284047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68137"/>
              </p:ext>
            </p:extLst>
          </p:nvPr>
        </p:nvGraphicFramePr>
        <p:xfrm>
          <a:off x="9643890" y="42863"/>
          <a:ext cx="2478775" cy="409007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본인의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강의명을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강의계획서 수정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 선택 후 삭제 버튼 누르면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띄우고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forward,redirect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상관없음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추가 버튼 누르면 예정강의 리스트페이지로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평소에는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application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영역에 수강신청 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폐쇄 여부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boolean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값을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false(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폐쇄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넣고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열기버튼만 표시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열기버튼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true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변경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열려있을때는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학생들의 수강신청 페이지의 신청 버튼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의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동작을 허용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닫혀있을때는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동작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미허용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및 페이지 접속 불가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학생의 수강신청을 받고 수강신청을 닫으면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상태 컬럼을 진행중으로 변경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1EB0C4-B774-4AE0-B3E8-0BD7E3C503B0}"/>
              </a:ext>
            </a:extLst>
          </p:cNvPr>
          <p:cNvSpPr txBox="1"/>
          <p:nvPr/>
        </p:nvSpPr>
        <p:spPr>
          <a:xfrm>
            <a:off x="2464213" y="57421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등록 강의 관리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8652869-D112-4FFD-991B-7C482E473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94C4F2E-9CB7-4BFF-9D00-ABB9C322C2B0}"/>
              </a:ext>
            </a:extLst>
          </p:cNvPr>
          <p:cNvSpPr/>
          <p:nvPr/>
        </p:nvSpPr>
        <p:spPr>
          <a:xfrm>
            <a:off x="7910194" y="40444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6C83D97-0919-4C27-88CA-57416B6280A5}"/>
              </a:ext>
            </a:extLst>
          </p:cNvPr>
          <p:cNvSpPr/>
          <p:nvPr/>
        </p:nvSpPr>
        <p:spPr>
          <a:xfrm>
            <a:off x="2479501" y="3998198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1AF07A5-99C6-40A9-8BBB-9B079B550339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9FE9AD1-771B-437B-9E08-D0869B7E1CC7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8CA5F7-C205-46E1-98F7-2329C8AF9DE1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54A7D3B-AA66-47B3-A3B0-6A9632BEEC0D}"/>
              </a:ext>
            </a:extLst>
          </p:cNvPr>
          <p:cNvSpPr/>
          <p:nvPr/>
        </p:nvSpPr>
        <p:spPr>
          <a:xfrm>
            <a:off x="4639241" y="5116719"/>
            <a:ext cx="1636056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수강신청 열기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11957EE-606F-42EC-B65F-2F63C306EAA4}"/>
              </a:ext>
            </a:extLst>
          </p:cNvPr>
          <p:cNvSpPr/>
          <p:nvPr/>
        </p:nvSpPr>
        <p:spPr>
          <a:xfrm>
            <a:off x="4639241" y="5450199"/>
            <a:ext cx="1636056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수강신청 닫기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4B9567-62DD-4171-AF59-89672BECEF10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1A20DFA-4981-4EE5-A481-643DBED7318A}"/>
              </a:ext>
            </a:extLst>
          </p:cNvPr>
          <p:cNvSpPr/>
          <p:nvPr/>
        </p:nvSpPr>
        <p:spPr>
          <a:xfrm>
            <a:off x="72387" y="2889966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62818" y="839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2" name="Rectangle 1159">
            <a:extLst>
              <a:ext uri="{FF2B5EF4-FFF2-40B4-BE49-F238E27FC236}">
                <a16:creationId xmlns:a16="http://schemas.microsoft.com/office/drawing/2014/main" id="{BF86DDB6-ED55-40E5-A2AF-D8E238D2A4A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46163" y="132839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3" name="Rectangle 1159">
            <a:extLst>
              <a:ext uri="{FF2B5EF4-FFF2-40B4-BE49-F238E27FC236}">
                <a16:creationId xmlns:a16="http://schemas.microsoft.com/office/drawing/2014/main" id="{A4617A56-1973-4C4D-8B35-DC9A1C96A6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12509" y="386962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6" name="Rectangle 1159">
            <a:extLst>
              <a:ext uri="{FF2B5EF4-FFF2-40B4-BE49-F238E27FC236}">
                <a16:creationId xmlns:a16="http://schemas.microsoft.com/office/drawing/2014/main" id="{4EECCCF1-FDF8-4CA4-816A-AD233DE7FD0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03390" y="400176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7" name="Rectangle 1159">
            <a:extLst>
              <a:ext uri="{FF2B5EF4-FFF2-40B4-BE49-F238E27FC236}">
                <a16:creationId xmlns:a16="http://schemas.microsoft.com/office/drawing/2014/main" id="{E6495CA7-1FCB-4254-83C4-780F174ACAA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376944" y="528535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5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DC91526-2752-4800-A5E0-9AE2142685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" t="42137" r="96236" b="9836"/>
          <a:stretch/>
        </p:blipFill>
        <p:spPr>
          <a:xfrm>
            <a:off x="2428409" y="1447954"/>
            <a:ext cx="221209" cy="236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32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CBD34C-FEF7-4087-B056-C6B8F1540A9C}"/>
              </a:ext>
            </a:extLst>
          </p:cNvPr>
          <p:cNvSpPr/>
          <p:nvPr/>
        </p:nvSpPr>
        <p:spPr>
          <a:xfrm>
            <a:off x="72387" y="2881826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E5BA4D88-82FF-4B38-9325-992C554DE4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1AFD418-67B3-44F7-BE7F-E5F0122FA0F3}"/>
              </a:ext>
            </a:extLst>
          </p:cNvPr>
          <p:cNvSpPr txBox="1"/>
          <p:nvPr/>
        </p:nvSpPr>
        <p:spPr>
          <a:xfrm>
            <a:off x="2613604" y="1017997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예정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32EF92-0F14-487F-B548-7111625B886B}"/>
              </a:ext>
            </a:extLst>
          </p:cNvPr>
          <p:cNvSpPr txBox="1"/>
          <p:nvPr/>
        </p:nvSpPr>
        <p:spPr>
          <a:xfrm>
            <a:off x="2464213" y="57421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강의추가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D7C9F70-34D4-40F5-BBC1-6F525EDF4BB7}"/>
              </a:ext>
            </a:extLst>
          </p:cNvPr>
          <p:cNvSpPr/>
          <p:nvPr/>
        </p:nvSpPr>
        <p:spPr>
          <a:xfrm>
            <a:off x="7910194" y="40444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완료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02031C9-98F3-417A-AAAA-94FB646F9272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D6A9608-ECE6-4B21-B360-310C83686660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7270E1-2C12-4162-A7BB-2D4465D9DE44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B3411467-BDC2-41C9-A324-5A1A42E2EA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" t="42137" r="96236" b="9836"/>
          <a:stretch/>
        </p:blipFill>
        <p:spPr>
          <a:xfrm>
            <a:off x="2428409" y="1447954"/>
            <a:ext cx="221209" cy="2364504"/>
          </a:xfrm>
          <a:prstGeom prst="rect">
            <a:avLst/>
          </a:prstGeom>
        </p:spPr>
      </p:pic>
      <p:graphicFrame>
        <p:nvGraphicFramePr>
          <p:cNvPr id="46" name="Group 517">
            <a:extLst>
              <a:ext uri="{FF2B5EF4-FFF2-40B4-BE49-F238E27FC236}">
                <a16:creationId xmlns:a16="http://schemas.microsoft.com/office/drawing/2014/main" id="{D1FF046A-019F-485C-8CCB-8B6DE6598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927785"/>
              </p:ext>
            </p:extLst>
          </p:nvPr>
        </p:nvGraphicFramePr>
        <p:xfrm>
          <a:off x="9643890" y="42863"/>
          <a:ext cx="2478775" cy="1830445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등록강의 관리에 추가 페이지를 눌렀을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때 나타나는 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예정강의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예정강의명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완료버튼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수강신청 등록강의 관리에 추가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Rectangle 1159">
            <a:extLst>
              <a:ext uri="{FF2B5EF4-FFF2-40B4-BE49-F238E27FC236}">
                <a16:creationId xmlns:a16="http://schemas.microsoft.com/office/drawing/2014/main" id="{1A44674F-B647-4A20-A3CB-69BE18D50DE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C6BD3CC5-6591-46FF-A77C-9805F0CC702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95440" y="409045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0983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015748"/>
              </p:ext>
            </p:extLst>
          </p:nvPr>
        </p:nvGraphicFramePr>
        <p:xfrm>
          <a:off x="9643890" y="42863"/>
          <a:ext cx="2478775" cy="195799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 눌렀을 시 세션 삭제 및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세션의 정보에 따라 대학생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다름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수강과목을 출력 및 각 과목을 누르면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교과목 조회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 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8B5A079-CB4F-4C84-8B9E-D11160E61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2671" r="49933" b="4323"/>
          <a:stretch/>
        </p:blipFill>
        <p:spPr>
          <a:xfrm>
            <a:off x="2850549" y="526121"/>
            <a:ext cx="5780558" cy="2788579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AB9A7FC3-2AAD-406D-AEBD-2D77B1B28B56}"/>
              </a:ext>
            </a:extLst>
          </p:cNvPr>
          <p:cNvGrpSpPr/>
          <p:nvPr/>
        </p:nvGrpSpPr>
        <p:grpSpPr>
          <a:xfrm>
            <a:off x="2862981" y="3516184"/>
            <a:ext cx="5780558" cy="2788578"/>
            <a:chOff x="4057285" y="1603800"/>
            <a:chExt cx="3935363" cy="2464177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C6C0BA6-4FE9-40B0-8E7F-E86D2EAB6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0D1EE60-1247-47EE-B607-3AF9DE0289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C38DC7AC-4061-453C-9122-4F5F775C05E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214929" y="5680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Rectangle 1159">
            <a:extLst>
              <a:ext uri="{FF2B5EF4-FFF2-40B4-BE49-F238E27FC236}">
                <a16:creationId xmlns:a16="http://schemas.microsoft.com/office/drawing/2014/main" id="{C74205A5-C3F5-4F7B-AA96-CD5F58A968C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617882" y="12903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AA321B48-20BC-4C11-AB22-C25AEA80C81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98017" y="933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0B71BBAD-847F-4063-A7D2-1B62D06ABCE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849172" y="438063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7606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72966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버튼을 누르면 목록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5698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2C14EB-20CC-40ED-9008-FEBDB415B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979" y="1166767"/>
            <a:ext cx="5651582" cy="4100537"/>
          </a:xfrm>
          <a:prstGeom prst="rect">
            <a:avLst/>
          </a:prstGeom>
        </p:spPr>
      </p:pic>
      <p:sp>
        <p:nvSpPr>
          <p:cNvPr id="35" name="Rectangle 1159">
            <a:extLst>
              <a:ext uri="{FF2B5EF4-FFF2-40B4-BE49-F238E27FC236}">
                <a16:creationId xmlns:a16="http://schemas.microsoft.com/office/drawing/2014/main" id="{1621EB6F-628F-41B2-AA2F-EA7F0A800B7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9F680583-AE2F-43A1-AC81-6BAB7437D0C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93611" y="49742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7022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984378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73CDA8B2-AE0D-4FBD-9E6B-1322CEFCE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981" y="864751"/>
            <a:ext cx="5799277" cy="501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1159">
            <a:extLst>
              <a:ext uri="{FF2B5EF4-FFF2-40B4-BE49-F238E27FC236}">
                <a16:creationId xmlns:a16="http://schemas.microsoft.com/office/drawing/2014/main" id="{C6536CDB-4CBF-403E-AED4-11A609CD90E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8792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4164" y="-210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588130"/>
              </p:ext>
            </p:extLst>
          </p:nvPr>
        </p:nvGraphicFramePr>
        <p:xfrm>
          <a:off x="9643890" y="42863"/>
          <a:ext cx="2478775" cy="127078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메뉴를 클릭 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 배경 색이 달라지고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 경우에는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자신의 세션에 담긴 정보에 해당하는 데이터를 가져오고 자신의 학적사항 페이지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77AE6B-8E5D-428E-9045-B433DD87AEB5}"/>
              </a:ext>
            </a:extLst>
          </p:cNvPr>
          <p:cNvSpPr/>
          <p:nvPr/>
        </p:nvSpPr>
        <p:spPr>
          <a:xfrm>
            <a:off x="69334" y="822713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89A618-5044-4CBA-8CC6-E0BF3D90EBD3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A42F0-78F6-4C5A-BD71-5D5CA6F6FE4F}"/>
              </a:ext>
            </a:extLst>
          </p:cNvPr>
          <p:cNvSpPr txBox="1"/>
          <p:nvPr/>
        </p:nvSpPr>
        <p:spPr>
          <a:xfrm>
            <a:off x="3871424" y="826395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학번 </a:t>
            </a:r>
            <a:r>
              <a:rPr lang="en-US" altLang="ko-KR" sz="1200" dirty="0"/>
              <a:t>20000101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291F8E-EB1B-4787-96CD-63BF4D6E12C3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성명 홍길동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FEFB8823-D2DA-463A-A32B-D5448C7F8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918485"/>
              </p:ext>
            </p:extLst>
          </p:nvPr>
        </p:nvGraphicFramePr>
        <p:xfrm>
          <a:off x="2646964" y="2250753"/>
          <a:ext cx="6613908" cy="210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학적상태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</a:rPr>
                        <a:t>학과석차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입학일자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제적일자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수료일자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졸업일자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72644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34" name="Rectangle 1159">
            <a:extLst>
              <a:ext uri="{FF2B5EF4-FFF2-40B4-BE49-F238E27FC236}">
                <a16:creationId xmlns:a16="http://schemas.microsoft.com/office/drawing/2014/main" id="{3B37DD2D-B8E0-413B-8A89-073A57E4E14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39014" y="90812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0208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D569C6-D09C-46F9-BB48-E54028ACDADC}"/>
              </a:ext>
            </a:extLst>
          </p:cNvPr>
          <p:cNvSpPr/>
          <p:nvPr/>
        </p:nvSpPr>
        <p:spPr>
          <a:xfrm>
            <a:off x="69334" y="1108743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114998"/>
              </p:ext>
            </p:extLst>
          </p:nvPr>
        </p:nvGraphicFramePr>
        <p:xfrm>
          <a:off x="9643890" y="42863"/>
          <a:ext cx="2478775" cy="156947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세션의 데이터를 기반으로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학적 상태 데이터를 가져오는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Vo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 및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세션의 데이터를 기반으로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학적 상태 데이터를 가져오는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Vo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 및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휴학신청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학생의 신청내역 데이터베이스 업데이트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889C79-FC43-45A9-8AA3-9D846BC128A9}"/>
              </a:ext>
            </a:extLst>
          </p:cNvPr>
          <p:cNvSpPr/>
          <p:nvPr/>
        </p:nvSpPr>
        <p:spPr>
          <a:xfrm>
            <a:off x="2646964" y="788575"/>
            <a:ext cx="840658" cy="290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학적상태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A2F962-3036-4904-A69E-ED4C50FF0ADD}"/>
              </a:ext>
            </a:extLst>
          </p:cNvPr>
          <p:cNvSpPr/>
          <p:nvPr/>
        </p:nvSpPr>
        <p:spPr>
          <a:xfrm>
            <a:off x="3485159" y="786119"/>
            <a:ext cx="840658" cy="290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휴학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재학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13EB27-098E-4924-850A-A7621719DDBE}"/>
              </a:ext>
            </a:extLst>
          </p:cNvPr>
          <p:cNvSpPr/>
          <p:nvPr/>
        </p:nvSpPr>
        <p:spPr>
          <a:xfrm>
            <a:off x="3038168" y="1419527"/>
            <a:ext cx="5818238" cy="1109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 복학 신청에 대한 규정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및 설명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A5CBF7-920B-4B9B-B61E-3952FF1BD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8" t="1266" r="1013" b="1532"/>
          <a:stretch/>
        </p:blipFill>
        <p:spPr>
          <a:xfrm>
            <a:off x="3038168" y="3020248"/>
            <a:ext cx="5818237" cy="2307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BDB4A8-6C78-4492-86A6-452EFB4EADB1}"/>
              </a:ext>
            </a:extLst>
          </p:cNvPr>
          <p:cNvSpPr txBox="1"/>
          <p:nvPr/>
        </p:nvSpPr>
        <p:spPr>
          <a:xfrm>
            <a:off x="2947763" y="26132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신청 내역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17C882E-6495-41CE-93BC-2F1E9D0C5C67}"/>
              </a:ext>
            </a:extLst>
          </p:cNvPr>
          <p:cNvSpPr/>
          <p:nvPr/>
        </p:nvSpPr>
        <p:spPr>
          <a:xfrm>
            <a:off x="5117689" y="5569821"/>
            <a:ext cx="165919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휴학 신청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12A47BE-14EA-416A-8F15-729027052E14}"/>
              </a:ext>
            </a:extLst>
          </p:cNvPr>
          <p:cNvSpPr/>
          <p:nvPr/>
        </p:nvSpPr>
        <p:spPr>
          <a:xfrm>
            <a:off x="5117689" y="5996310"/>
            <a:ext cx="165919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복학 신청</a:t>
            </a:r>
          </a:p>
        </p:txBody>
      </p:sp>
      <p:sp>
        <p:nvSpPr>
          <p:cNvPr id="48" name="Rectangle 1159">
            <a:extLst>
              <a:ext uri="{FF2B5EF4-FFF2-40B4-BE49-F238E27FC236}">
                <a16:creationId xmlns:a16="http://schemas.microsoft.com/office/drawing/2014/main" id="{FACCC4BE-D745-4BFB-BFB4-51818F82B9E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377209" y="62283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32F81F39-05EB-45C0-B657-3F60F21B71D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089802" y="280359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7" name="Rectangle 1159">
            <a:extLst>
              <a:ext uri="{FF2B5EF4-FFF2-40B4-BE49-F238E27FC236}">
                <a16:creationId xmlns:a16="http://schemas.microsoft.com/office/drawing/2014/main" id="{5A4DD0B5-3F49-4209-8485-BE9C72BEF5C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852362" y="568225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2990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3567</Words>
  <Application>Microsoft Office PowerPoint</Application>
  <PresentationFormat>와이드스크린</PresentationFormat>
  <Paragraphs>1104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3" baseType="lpstr">
      <vt:lpstr>굴림</vt:lpstr>
      <vt:lpstr>굴림체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140</cp:revision>
  <dcterms:created xsi:type="dcterms:W3CDTF">2024-01-23T02:09:16Z</dcterms:created>
  <dcterms:modified xsi:type="dcterms:W3CDTF">2024-01-25T01:03:47Z</dcterms:modified>
</cp:coreProperties>
</file>