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12" r:id="rId23"/>
    <p:sldId id="305" r:id="rId24"/>
    <p:sldId id="301" r:id="rId25"/>
    <p:sldId id="302" r:id="rId26"/>
    <p:sldId id="278" r:id="rId27"/>
    <p:sldId id="282" r:id="rId28"/>
    <p:sldId id="279" r:id="rId29"/>
    <p:sldId id="281" r:id="rId30"/>
    <p:sldId id="307" r:id="rId31"/>
    <p:sldId id="280" r:id="rId32"/>
    <p:sldId id="264" r:id="rId33"/>
    <p:sldId id="263" r:id="rId34"/>
    <p:sldId id="303" r:id="rId35"/>
    <p:sldId id="306" r:id="rId36"/>
    <p:sldId id="304" r:id="rId37"/>
    <p:sldId id="284" r:id="rId38"/>
    <p:sldId id="285" r:id="rId39"/>
    <p:sldId id="296" r:id="rId40"/>
    <p:sldId id="286" r:id="rId41"/>
    <p:sldId id="287" r:id="rId42"/>
    <p:sldId id="288" r:id="rId43"/>
    <p:sldId id="289" r:id="rId44"/>
    <p:sldId id="290" r:id="rId45"/>
    <p:sldId id="310" r:id="rId46"/>
    <p:sldId id="311" r:id="rId47"/>
    <p:sldId id="291" r:id="rId48"/>
    <p:sldId id="308" r:id="rId49"/>
    <p:sldId id="30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2CE0CC-E77D-4C17-A6CA-FA5AA42C15D7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55188D-A69D-477A-B058-D5B9CE0A783D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FD21B-73B1-4C7F-885E-D3D441573514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581C0-E0A9-4F0A-A308-1192C53ABDF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4A0CF-567C-400E-B988-87B18BAC21D3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88000-04CD-4237-B43E-F4A07325EB5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E35A8-7B3C-4D55-81E6-28814EEF930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F1E92B-4594-49F9-A8FA-14C9D5476C2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8E4F68-1AD4-427B-852E-A083CC8AB85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C6789E-42FA-495F-89B6-6F6A062953BB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5E5D7-5344-4E63-BFCF-BFF5D4A8274D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5CA24-CB42-4B25-A77B-FDE740ADD63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0327F-1088-47DE-BFAB-773A10A7A4EB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D876DD-F39D-45A3-BE5D-2D98BFC6B997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98E0D-C087-4421-B6F1-1828C6EB06C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19B41-92AD-4C02-9766-D07D65887758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C762B-D29F-406B-9D83-9B3A0E32444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4A4E5-24DB-4EBD-B287-DAB7CB285B24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1522489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28413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FFC08-E74D-43D0-980F-9DA4F122DCE6}"/>
              </a:ext>
            </a:extLst>
          </p:cNvPr>
          <p:cNvSpPr/>
          <p:nvPr/>
        </p:nvSpPr>
        <p:spPr>
          <a:xfrm>
            <a:off x="2330245" y="3244979"/>
            <a:ext cx="626807" cy="32888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348E0-E088-4E9E-ACA3-3B88B66EDB2E}"/>
              </a:ext>
            </a:extLst>
          </p:cNvPr>
          <p:cNvSpPr/>
          <p:nvPr/>
        </p:nvSpPr>
        <p:spPr>
          <a:xfrm>
            <a:off x="2970165" y="3244979"/>
            <a:ext cx="2184396" cy="328889"/>
          </a:xfrm>
          <a:prstGeom prst="rect">
            <a:avLst/>
          </a:prstGeom>
          <a:solidFill>
            <a:srgbClr val="FFFFFF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90944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3D9A0-9111-49FB-81FB-2904B680635A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F9903-68C9-4B0C-B107-97044C03316C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94917" y="95638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858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상세페이지로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823D9A0-9111-49FB-81FB-2904B680635A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F9903-68C9-4B0C-B107-97044C03316C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B3116A4-0DC0-494F-9636-798B8B89D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55932F-2AC0-4BAD-BD81-CC1E0964D1B5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F79B597-1BF5-49A6-AD0C-B388D2674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3143250"/>
            <a:ext cx="5357902" cy="23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21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6741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강의계획서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38FAA-AF7A-4B55-89B5-48AB8F0CC79B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EA2D7-6769-4FDB-96DE-EC60180F4B82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645BF-BC92-4E21-BDAB-3FD2BCBC5BE9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35DFE-9082-43CA-82B3-3BDADF162D74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DBC68-F7FD-4894-A335-79994C490C2E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3BD438-0988-4A34-9EA6-80B58878B83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85AE3-E994-494D-92AF-48A24910EB98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991788-4B6A-4389-9C0E-21A0C21B9604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438678-7606-4457-A78D-CF3993E0AFEB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F4478-7380-4A52-BAA0-5C8B639A5F48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C4A3F0-00B4-49AB-97C3-BD9717429CC4}"/>
              </a:ext>
            </a:extLst>
          </p:cNvPr>
          <p:cNvSpPr/>
          <p:nvPr/>
        </p:nvSpPr>
        <p:spPr>
          <a:xfrm>
            <a:off x="5918856" y="1436229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2B47F6-3C2D-4892-A5A6-718E80DB10B8}"/>
              </a:ext>
            </a:extLst>
          </p:cNvPr>
          <p:cNvSpPr/>
          <p:nvPr/>
        </p:nvSpPr>
        <p:spPr>
          <a:xfrm>
            <a:off x="5918856" y="182890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C018D3-7235-4D52-BF3C-C4362213C567}"/>
              </a:ext>
            </a:extLst>
          </p:cNvPr>
          <p:cNvSpPr/>
          <p:nvPr/>
        </p:nvSpPr>
        <p:spPr>
          <a:xfrm>
            <a:off x="5918856" y="2201872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CA7EC2-FF57-4A49-AADF-AEC3886036CD}"/>
              </a:ext>
            </a:extLst>
          </p:cNvPr>
          <p:cNvSpPr/>
          <p:nvPr/>
        </p:nvSpPr>
        <p:spPr>
          <a:xfrm>
            <a:off x="5918856" y="2594544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BF1DCF-1D84-481B-99AD-57816855A2CC}"/>
              </a:ext>
            </a:extLst>
          </p:cNvPr>
          <p:cNvSpPr/>
          <p:nvPr/>
        </p:nvSpPr>
        <p:spPr>
          <a:xfrm>
            <a:off x="5918856" y="300329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D0595-DAC4-421D-B51B-8D9C00722771}"/>
              </a:ext>
            </a:extLst>
          </p:cNvPr>
          <p:cNvSpPr/>
          <p:nvPr/>
        </p:nvSpPr>
        <p:spPr>
          <a:xfrm>
            <a:off x="5918856" y="3395963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22022-D319-4C95-822A-7D9E4BD9343F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797084-4821-4531-B496-D4EA315C5CF0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2C674F-0749-4D05-A2CE-4BEBE8FB8520}"/>
              </a:ext>
            </a:extLst>
          </p:cNvPr>
          <p:cNvSpPr/>
          <p:nvPr/>
        </p:nvSpPr>
        <p:spPr>
          <a:xfrm>
            <a:off x="3461105" y="1796957"/>
            <a:ext cx="2243483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78197E-48EF-4886-92D4-0AE1222932E9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4CCF2A-761E-4CB6-BF3C-0A2CD23F0AB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46775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86942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6DC72-0682-45F8-B559-9212AA579BB6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B0EB3-8C4A-4E55-B1A0-625EE0C3144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8DECB-640D-4EF1-8063-7527534B7196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DEB37-BDED-4615-A4AB-449C21118BA1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EA5F2-C67D-44C4-8B7A-5CFA2EFFC0D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45FDD-50FB-45EC-8B91-B66017469EFE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0E52D-33B2-4723-A372-AF98CA9F1A3C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97172-D36E-4F64-855B-F73CA0CE13C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7D5CB5-8B3B-44BC-A89A-81B33FA1206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A0F4AC-C20B-45F2-A697-D1375246CF5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3625</Words>
  <Application>Microsoft Office PowerPoint</Application>
  <PresentationFormat>와이드스크린</PresentationFormat>
  <Paragraphs>1120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172</cp:revision>
  <dcterms:created xsi:type="dcterms:W3CDTF">2024-01-23T02:09:16Z</dcterms:created>
  <dcterms:modified xsi:type="dcterms:W3CDTF">2024-01-31T01:05:46Z</dcterms:modified>
</cp:coreProperties>
</file>