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166EC-61DD-446A-A40D-4248737EE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E6F57-71F2-4361-9FD9-7B61ED686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44EA6-951D-42CE-88A6-EAF38274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6F09E-1AF2-474A-8950-F5745EB3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90795-D257-4D56-A5A9-DFBF5167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9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72A95-6BB5-4E27-B1D2-92284087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7D90DF-E0E1-4098-94F5-07875CCEF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E80ED-D3A2-4BF0-A128-FE51DEF3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9E0FD-4D01-4930-B434-6E5C56A5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EE088-1318-4077-8C88-88B57FF7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5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41141-5CD8-4F3F-B426-2A32994E9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DD7B8A-B39C-4619-9B46-49B1C0650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2E6A3-F7B2-4AE6-B117-B457BB55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E049E-0E92-4A69-9F87-869A5B44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C14D-975E-4809-9CA3-BFC198C7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3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95CCF-C276-4520-BED1-6B96AF67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D4C0C-D7E8-4DDB-A04E-491425E4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73114-0ED7-444D-A0A0-50932EC5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75BAB-CC2D-48AB-BF70-E2172B17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12A9B-A512-4708-B946-3C333F07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3A56F-F324-41F9-8BF4-DE152D69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EDBE6-B435-42AE-8E5A-9D6A58F5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B446F-1F7C-44C3-A3FB-467AB952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AABBF-AD50-4DC2-83B3-092FFA1C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1C96B-2046-40AB-B722-1EAAE727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4AD7E-321E-4E3C-B34C-42B09551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E89CF-0FB6-4216-9144-640933F08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3FDD9-294B-4E22-ACE3-4EDBDF165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F620F0-C2CC-450E-A045-99C3EEE9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C498D-44D5-437E-95DA-A8F90E99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224E0-1F90-48D4-9A24-151C5AA6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17C98-E8AE-493D-A892-8AB605C8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25F26-DD59-4F9C-9C83-1A0A4764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317AB1-2110-4238-9557-79958FED5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F5DDAC-FBCA-4DB1-93B8-C645E602D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75AA48-7908-4A24-92A5-B7127923A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71F96-7BFE-43FC-A1C1-AB8E3720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B7667A-BE86-4E14-AD78-55A90EF9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285FE5-553F-4DF4-AD99-32FB8F96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8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769A-E484-4302-958D-C2A811DF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1FBE04-C6ED-40CD-BE2B-6923E0EF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F0A12D-726E-469C-A743-4DD6C676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3E4ED9-D623-4381-A627-D2020D4C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1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AE95B8-84E9-4854-ADC8-8BEEB187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5298BD-A86F-4DD6-AD66-0C98B8E9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D9959-1694-4DE2-B79D-7243939F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0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6DFAD-F146-4D17-9071-53220874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88403-4C57-46D4-99F7-79FFE66A5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AF7F-FDE1-473B-85B2-D6A94C874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519C6-8C15-4F84-B6F1-E5B743A6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5CD69-3CF0-4AD0-9505-C70E5CE7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560DD-F9FC-47B1-BA39-6A9BEBA8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7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42729-FBBA-4499-B497-64960FA1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B1B82-CC58-4C5F-9B25-E9CA80A80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C4952-BAA5-4CB9-A462-AF2DBBDAD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FA6C4-7733-4FDA-AD7B-8EEB6EDD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AFD7-5E62-4E7C-8B01-9B92689B1030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A3CB2-CAD9-4E79-8A25-55DC1DEB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CB5C53-719D-4768-B432-A1C389A0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5F2C59-DC4C-489B-8F55-D39474C9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AFE85-FEE8-42ED-B625-29307970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CC20F-52BC-4393-969C-A56AD32DD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6AFD7-5E62-4E7C-8B01-9B92689B1030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3E5AD-47C6-4D92-880D-DE0AAF6BB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0E42B-8004-46F5-A8B4-E6019ED10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C0DA-3639-4CCA-B9A2-62C7A1501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0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4C12CE-BED6-4959-A75B-525D816CA0BF}"/>
              </a:ext>
            </a:extLst>
          </p:cNvPr>
          <p:cNvSpPr/>
          <p:nvPr/>
        </p:nvSpPr>
        <p:spPr>
          <a:xfrm>
            <a:off x="569495" y="1764628"/>
            <a:ext cx="930443" cy="3529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A19191-5F03-4AA4-ADA3-479CA03E35D1}"/>
              </a:ext>
            </a:extLst>
          </p:cNvPr>
          <p:cNvSpPr/>
          <p:nvPr/>
        </p:nvSpPr>
        <p:spPr>
          <a:xfrm>
            <a:off x="184486" y="26309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</a:t>
            </a:r>
            <a:r>
              <a:rPr lang="ko-KR" altLang="en-US" sz="1000" dirty="0"/>
              <a:t>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35F82D-AC06-449A-B9D6-16EB4B451C04}"/>
              </a:ext>
            </a:extLst>
          </p:cNvPr>
          <p:cNvSpPr/>
          <p:nvPr/>
        </p:nvSpPr>
        <p:spPr>
          <a:xfrm>
            <a:off x="1066801" y="2630907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Pw</a:t>
            </a:r>
            <a:r>
              <a:rPr lang="ko-KR" altLang="en-US" sz="1000" dirty="0"/>
              <a:t>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7AE35E-7486-4B51-9376-74E37CAA5D48}"/>
              </a:ext>
            </a:extLst>
          </p:cNvPr>
          <p:cNvSpPr/>
          <p:nvPr/>
        </p:nvSpPr>
        <p:spPr>
          <a:xfrm>
            <a:off x="1066801" y="3328732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A76464-9226-4B84-9436-CDECF769FFBC}"/>
              </a:ext>
            </a:extLst>
          </p:cNvPr>
          <p:cNvSpPr/>
          <p:nvPr/>
        </p:nvSpPr>
        <p:spPr>
          <a:xfrm>
            <a:off x="3128210" y="1764628"/>
            <a:ext cx="930443" cy="3529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EF8B46-D2C8-469C-9919-5B94E9FF3832}"/>
              </a:ext>
            </a:extLst>
          </p:cNvPr>
          <p:cNvSpPr/>
          <p:nvPr/>
        </p:nvSpPr>
        <p:spPr>
          <a:xfrm>
            <a:off x="9873916" y="1764628"/>
            <a:ext cx="930443" cy="3529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FB20BC-821B-44F3-B7BB-B267CC8718BD}"/>
              </a:ext>
            </a:extLst>
          </p:cNvPr>
          <p:cNvSpPr/>
          <p:nvPr/>
        </p:nvSpPr>
        <p:spPr>
          <a:xfrm>
            <a:off x="6432883" y="1764628"/>
            <a:ext cx="930443" cy="3529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3E230B-448B-44F6-8356-2DF180F0974B}"/>
              </a:ext>
            </a:extLst>
          </p:cNvPr>
          <p:cNvSpPr/>
          <p:nvPr/>
        </p:nvSpPr>
        <p:spPr>
          <a:xfrm>
            <a:off x="2197770" y="26309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수강과목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1A4213-D91A-42AD-9F3C-DBAA1FEA2A1E}"/>
              </a:ext>
            </a:extLst>
          </p:cNvPr>
          <p:cNvSpPr/>
          <p:nvPr/>
        </p:nvSpPr>
        <p:spPr>
          <a:xfrm>
            <a:off x="3112166" y="26309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668449-1892-43C1-819C-7C0E0EFD078B}"/>
              </a:ext>
            </a:extLst>
          </p:cNvPr>
          <p:cNvSpPr/>
          <p:nvPr/>
        </p:nvSpPr>
        <p:spPr>
          <a:xfrm>
            <a:off x="1933077" y="3505195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학적</a:t>
            </a:r>
            <a:r>
              <a:rPr lang="en-US" altLang="ko-KR" sz="1000" dirty="0"/>
              <a:t>/</a:t>
            </a:r>
          </a:p>
          <a:p>
            <a:pPr algn="ctr"/>
            <a:r>
              <a:rPr lang="ko-KR" altLang="en-US" sz="1000" dirty="0"/>
              <a:t>수강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C06577-81AE-41BA-B7FD-610685555347}"/>
              </a:ext>
            </a:extLst>
          </p:cNvPr>
          <p:cNvSpPr/>
          <p:nvPr/>
        </p:nvSpPr>
        <p:spPr>
          <a:xfrm>
            <a:off x="2775287" y="3505195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출석</a:t>
            </a:r>
            <a:r>
              <a:rPr lang="en-US" altLang="ko-KR" sz="1000" dirty="0"/>
              <a:t>/</a:t>
            </a:r>
          </a:p>
          <a:p>
            <a:pPr algn="ctr"/>
            <a:r>
              <a:rPr lang="ko-KR" altLang="en-US" sz="1000" dirty="0"/>
              <a:t>성적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4476E-4021-4FA2-9F79-C05B758BC600}"/>
              </a:ext>
            </a:extLst>
          </p:cNvPr>
          <p:cNvSpPr/>
          <p:nvPr/>
        </p:nvSpPr>
        <p:spPr>
          <a:xfrm>
            <a:off x="3641560" y="3505195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수강신청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1952C-7AFC-452E-B892-6A65290192F3}"/>
              </a:ext>
            </a:extLst>
          </p:cNvPr>
          <p:cNvSpPr/>
          <p:nvPr/>
        </p:nvSpPr>
        <p:spPr>
          <a:xfrm>
            <a:off x="4499810" y="3505195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208949-86EC-4D06-94DE-377384F7C887}"/>
              </a:ext>
            </a:extLst>
          </p:cNvPr>
          <p:cNvSpPr/>
          <p:nvPr/>
        </p:nvSpPr>
        <p:spPr>
          <a:xfrm>
            <a:off x="1909014" y="4195005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학적사항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13EB5F-5169-4177-A748-0687B293B2B1}"/>
              </a:ext>
            </a:extLst>
          </p:cNvPr>
          <p:cNvSpPr/>
          <p:nvPr/>
        </p:nvSpPr>
        <p:spPr>
          <a:xfrm>
            <a:off x="1909014" y="4708352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휴복학</a:t>
            </a:r>
            <a:r>
              <a:rPr lang="ko-KR" altLang="en-US" sz="1000" dirty="0">
                <a:solidFill>
                  <a:schemeClr val="tx1"/>
                </a:solidFill>
              </a:rPr>
              <a:t> 신청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10AC9E-4B1D-4C96-968B-63FB95368AAA}"/>
              </a:ext>
            </a:extLst>
          </p:cNvPr>
          <p:cNvSpPr/>
          <p:nvPr/>
        </p:nvSpPr>
        <p:spPr>
          <a:xfrm>
            <a:off x="1933079" y="5221699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교과목 조회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344FB6-861E-4076-82D3-FC728346F215}"/>
              </a:ext>
            </a:extLst>
          </p:cNvPr>
          <p:cNvSpPr/>
          <p:nvPr/>
        </p:nvSpPr>
        <p:spPr>
          <a:xfrm>
            <a:off x="1933079" y="5727029"/>
            <a:ext cx="705852" cy="425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시간표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08C82E-0B1C-42AE-8212-34EF1735DAB2}"/>
              </a:ext>
            </a:extLst>
          </p:cNvPr>
          <p:cNvSpPr/>
          <p:nvPr/>
        </p:nvSpPr>
        <p:spPr>
          <a:xfrm>
            <a:off x="2775287" y="4195005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출결확인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F9F400-0B57-4061-9899-C1DF772E0E7C}"/>
              </a:ext>
            </a:extLst>
          </p:cNvPr>
          <p:cNvSpPr/>
          <p:nvPr/>
        </p:nvSpPr>
        <p:spPr>
          <a:xfrm>
            <a:off x="2775287" y="4708352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성적조회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D12DDF-47F7-4365-AB92-F034F691EA8E}"/>
              </a:ext>
            </a:extLst>
          </p:cNvPr>
          <p:cNvSpPr/>
          <p:nvPr/>
        </p:nvSpPr>
        <p:spPr>
          <a:xfrm>
            <a:off x="3641560" y="4195005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8931BA-1E3E-4C5F-9FFD-B66BA0022219}"/>
              </a:ext>
            </a:extLst>
          </p:cNvPr>
          <p:cNvSpPr/>
          <p:nvPr/>
        </p:nvSpPr>
        <p:spPr>
          <a:xfrm>
            <a:off x="3641560" y="4708352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수강신청 현황조회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23F5B9-74E7-4887-BBA8-B41AC55F2970}"/>
              </a:ext>
            </a:extLst>
          </p:cNvPr>
          <p:cNvSpPr/>
          <p:nvPr/>
        </p:nvSpPr>
        <p:spPr>
          <a:xfrm>
            <a:off x="4507833" y="4195004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F49EF5-DA47-435D-9F3E-97D626B38E48}"/>
              </a:ext>
            </a:extLst>
          </p:cNvPr>
          <p:cNvSpPr/>
          <p:nvPr/>
        </p:nvSpPr>
        <p:spPr>
          <a:xfrm>
            <a:off x="5253791" y="26309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교수과목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262FAB-2AA7-493B-86AA-4221808F6A04}"/>
              </a:ext>
            </a:extLst>
          </p:cNvPr>
          <p:cNvSpPr/>
          <p:nvPr/>
        </p:nvSpPr>
        <p:spPr>
          <a:xfrm>
            <a:off x="6208294" y="26309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973BB9-C8AF-43AD-AB8D-809EC064F774}"/>
              </a:ext>
            </a:extLst>
          </p:cNvPr>
          <p:cNvSpPr/>
          <p:nvPr/>
        </p:nvSpPr>
        <p:spPr>
          <a:xfrm>
            <a:off x="5510457" y="3496168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출석관리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F2A9DE-D4FF-4E02-8F97-7CF4B5E8FEA5}"/>
              </a:ext>
            </a:extLst>
          </p:cNvPr>
          <p:cNvSpPr/>
          <p:nvPr/>
        </p:nvSpPr>
        <p:spPr>
          <a:xfrm>
            <a:off x="6376730" y="3497172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성적관리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06B196-00B2-408F-8926-B05B9187D737}"/>
              </a:ext>
            </a:extLst>
          </p:cNvPr>
          <p:cNvSpPr/>
          <p:nvPr/>
        </p:nvSpPr>
        <p:spPr>
          <a:xfrm>
            <a:off x="7210927" y="3505195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E0232A-4650-4EDB-98DB-22F00AE12DF5}"/>
              </a:ext>
            </a:extLst>
          </p:cNvPr>
          <p:cNvSpPr/>
          <p:nvPr/>
        </p:nvSpPr>
        <p:spPr>
          <a:xfrm>
            <a:off x="8069187" y="3496168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</a:t>
            </a:r>
            <a:endParaRPr lang="en-US" altLang="ko-KR" sz="1000" dirty="0"/>
          </a:p>
          <a:p>
            <a:pPr algn="ctr"/>
            <a:r>
              <a:rPr lang="ko-KR" altLang="en-US" sz="1000" dirty="0"/>
              <a:t>변경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742C03-A041-4882-B1DB-83438996DAF2}"/>
              </a:ext>
            </a:extLst>
          </p:cNvPr>
          <p:cNvSpPr/>
          <p:nvPr/>
        </p:nvSpPr>
        <p:spPr>
          <a:xfrm>
            <a:off x="9039721" y="34330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7C4DAA-B92E-4EB9-811D-A27E0BD777DD}"/>
              </a:ext>
            </a:extLst>
          </p:cNvPr>
          <p:cNvSpPr/>
          <p:nvPr/>
        </p:nvSpPr>
        <p:spPr>
          <a:xfrm>
            <a:off x="10122562" y="34330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학생정보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12A254-74A7-4329-AC1D-9208BE255CB3}"/>
              </a:ext>
            </a:extLst>
          </p:cNvPr>
          <p:cNvSpPr/>
          <p:nvPr/>
        </p:nvSpPr>
        <p:spPr>
          <a:xfrm>
            <a:off x="11125193" y="34330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강의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94F497-CD8F-48B0-A1F2-0E7BF422BC26}"/>
              </a:ext>
            </a:extLst>
          </p:cNvPr>
          <p:cNvSpPr/>
          <p:nvPr/>
        </p:nvSpPr>
        <p:spPr>
          <a:xfrm>
            <a:off x="9047740" y="4058647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7F4BF8-7D00-46C8-8A01-7674C4E210FC}"/>
              </a:ext>
            </a:extLst>
          </p:cNvPr>
          <p:cNvSpPr/>
          <p:nvPr/>
        </p:nvSpPr>
        <p:spPr>
          <a:xfrm>
            <a:off x="10122562" y="4042611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성적관리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31386A-DC46-41A3-B784-130BB8252DA2}"/>
              </a:ext>
            </a:extLst>
          </p:cNvPr>
          <p:cNvSpPr/>
          <p:nvPr/>
        </p:nvSpPr>
        <p:spPr>
          <a:xfrm>
            <a:off x="10122562" y="4563974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출결관리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EDDEAB-F143-41AB-87A9-84B0F9ED6EFD}"/>
              </a:ext>
            </a:extLst>
          </p:cNvPr>
          <p:cNvSpPr/>
          <p:nvPr/>
        </p:nvSpPr>
        <p:spPr>
          <a:xfrm>
            <a:off x="11149258" y="4018547"/>
            <a:ext cx="705852" cy="352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강의관리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6071ED-717C-40BC-86FC-6410C9E5434E}"/>
              </a:ext>
            </a:extLst>
          </p:cNvPr>
          <p:cNvSpPr/>
          <p:nvPr/>
        </p:nvSpPr>
        <p:spPr>
          <a:xfrm>
            <a:off x="11197388" y="4563973"/>
            <a:ext cx="705852" cy="4973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수강신청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열기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390ED2-4258-4752-89ED-0D85E053CF1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93432" y="1315449"/>
            <a:ext cx="0" cy="449179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1187615-6942-4B63-A9BA-CFF05EEB212A}"/>
              </a:ext>
            </a:extLst>
          </p:cNvPr>
          <p:cNvCxnSpPr>
            <a:cxnSpLocks/>
          </p:cNvCxnSpPr>
          <p:nvPr/>
        </p:nvCxnSpPr>
        <p:spPr>
          <a:xfrm>
            <a:off x="3593432" y="1315449"/>
            <a:ext cx="6769764" cy="0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CEDEC0E-EA7D-4B1F-80B7-A8C5C232513E}"/>
              </a:ext>
            </a:extLst>
          </p:cNvPr>
          <p:cNvCxnSpPr>
            <a:cxnSpLocks/>
          </p:cNvCxnSpPr>
          <p:nvPr/>
        </p:nvCxnSpPr>
        <p:spPr>
          <a:xfrm>
            <a:off x="10363196" y="1323470"/>
            <a:ext cx="0" cy="497305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16402F3-1BE5-4CE4-84EE-F632724A90F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898105" y="938459"/>
            <a:ext cx="16041" cy="826169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FCEC428-4F33-4250-A560-394BD9BE15B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34717" y="938458"/>
            <a:ext cx="0" cy="826170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3FE276D-5698-4991-AD27-60E2426717DF}"/>
              </a:ext>
            </a:extLst>
          </p:cNvPr>
          <p:cNvCxnSpPr>
            <a:cxnSpLocks/>
          </p:cNvCxnSpPr>
          <p:nvPr/>
        </p:nvCxnSpPr>
        <p:spPr>
          <a:xfrm>
            <a:off x="1034716" y="938459"/>
            <a:ext cx="5879430" cy="0"/>
          </a:xfrm>
          <a:prstGeom prst="line">
            <a:avLst/>
          </a:prstGeom>
          <a:ln w="95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6012204-D3D1-4AAB-BA95-300454681CFA}"/>
              </a:ext>
            </a:extLst>
          </p:cNvPr>
          <p:cNvCxnSpPr>
            <a:stCxn id="5" idx="0"/>
          </p:cNvCxnSpPr>
          <p:nvPr/>
        </p:nvCxnSpPr>
        <p:spPr>
          <a:xfrm flipV="1">
            <a:off x="537412" y="2350168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53F2C9D-443F-4B7F-99F9-01397EF60774}"/>
              </a:ext>
            </a:extLst>
          </p:cNvPr>
          <p:cNvCxnSpPr/>
          <p:nvPr/>
        </p:nvCxnSpPr>
        <p:spPr>
          <a:xfrm flipV="1">
            <a:off x="1443790" y="2350168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8B94792-8A2D-4E17-BBE3-161913DC1BC5}"/>
              </a:ext>
            </a:extLst>
          </p:cNvPr>
          <p:cNvCxnSpPr/>
          <p:nvPr/>
        </p:nvCxnSpPr>
        <p:spPr>
          <a:xfrm>
            <a:off x="537412" y="2350168"/>
            <a:ext cx="906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6CABEA-20C6-499C-BCC8-F3D303A2D83A}"/>
              </a:ext>
            </a:extLst>
          </p:cNvPr>
          <p:cNvCxnSpPr>
            <a:stCxn id="4" idx="2"/>
          </p:cNvCxnSpPr>
          <p:nvPr/>
        </p:nvCxnSpPr>
        <p:spPr>
          <a:xfrm flipH="1">
            <a:off x="1034716" y="2117554"/>
            <a:ext cx="1" cy="23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07B9EF-C4C5-43E0-BD4F-F353E4C2A33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419727" y="2983833"/>
            <a:ext cx="0" cy="34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F737FA3-DF8D-4237-8285-8CF52E1CA867}"/>
              </a:ext>
            </a:extLst>
          </p:cNvPr>
          <p:cNvCxnSpPr/>
          <p:nvPr/>
        </p:nvCxnSpPr>
        <p:spPr>
          <a:xfrm flipV="1">
            <a:off x="2542673" y="2338132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3C6101E-9C86-49BA-8005-4D67AF15DD53}"/>
              </a:ext>
            </a:extLst>
          </p:cNvPr>
          <p:cNvCxnSpPr/>
          <p:nvPr/>
        </p:nvCxnSpPr>
        <p:spPr>
          <a:xfrm flipV="1">
            <a:off x="3449051" y="2338132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B7AD01C-C20F-49C8-958E-FB6CACD4A67B}"/>
              </a:ext>
            </a:extLst>
          </p:cNvPr>
          <p:cNvCxnSpPr>
            <a:cxnSpLocks/>
          </p:cNvCxnSpPr>
          <p:nvPr/>
        </p:nvCxnSpPr>
        <p:spPr>
          <a:xfrm>
            <a:off x="2542673" y="2338132"/>
            <a:ext cx="1788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8D95E06-73DF-4CB6-AC7F-400FCF263341}"/>
              </a:ext>
            </a:extLst>
          </p:cNvPr>
          <p:cNvCxnSpPr/>
          <p:nvPr/>
        </p:nvCxnSpPr>
        <p:spPr>
          <a:xfrm flipH="1">
            <a:off x="3601453" y="2098490"/>
            <a:ext cx="1" cy="23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DDB675B-92E8-4986-9627-ABC5F66F3AB3}"/>
              </a:ext>
            </a:extLst>
          </p:cNvPr>
          <p:cNvCxnSpPr/>
          <p:nvPr/>
        </p:nvCxnSpPr>
        <p:spPr>
          <a:xfrm flipV="1">
            <a:off x="5662865" y="2338132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5409F3C-3747-4ACB-9009-E5D4BF1E72A8}"/>
              </a:ext>
            </a:extLst>
          </p:cNvPr>
          <p:cNvCxnSpPr/>
          <p:nvPr/>
        </p:nvCxnSpPr>
        <p:spPr>
          <a:xfrm flipV="1">
            <a:off x="6569243" y="2338132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6318B9E-3C8E-4F22-9111-3A8679753047}"/>
              </a:ext>
            </a:extLst>
          </p:cNvPr>
          <p:cNvCxnSpPr>
            <a:cxnSpLocks/>
          </p:cNvCxnSpPr>
          <p:nvPr/>
        </p:nvCxnSpPr>
        <p:spPr>
          <a:xfrm>
            <a:off x="5662865" y="2338132"/>
            <a:ext cx="1957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1A6BAB7-F229-4F83-9045-3122444B73E2}"/>
              </a:ext>
            </a:extLst>
          </p:cNvPr>
          <p:cNvCxnSpPr>
            <a:cxnSpLocks/>
          </p:cNvCxnSpPr>
          <p:nvPr/>
        </p:nvCxnSpPr>
        <p:spPr>
          <a:xfrm flipH="1">
            <a:off x="6886073" y="2117554"/>
            <a:ext cx="1" cy="22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8E61718-4B76-491B-890E-957331B41749}"/>
              </a:ext>
            </a:extLst>
          </p:cNvPr>
          <p:cNvCxnSpPr/>
          <p:nvPr/>
        </p:nvCxnSpPr>
        <p:spPr>
          <a:xfrm flipV="1">
            <a:off x="9472862" y="3140232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780336A-AEC0-4512-B930-DE041A81B324}"/>
              </a:ext>
            </a:extLst>
          </p:cNvPr>
          <p:cNvCxnSpPr/>
          <p:nvPr/>
        </p:nvCxnSpPr>
        <p:spPr>
          <a:xfrm flipV="1">
            <a:off x="10403303" y="3140232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801F821-D183-49FE-838B-ECB202011F36}"/>
              </a:ext>
            </a:extLst>
          </p:cNvPr>
          <p:cNvCxnSpPr>
            <a:cxnSpLocks/>
          </p:cNvCxnSpPr>
          <p:nvPr/>
        </p:nvCxnSpPr>
        <p:spPr>
          <a:xfrm>
            <a:off x="9472862" y="3140232"/>
            <a:ext cx="2037346" cy="7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17D42EA-1A81-47A5-A28F-C90A5F15C481}"/>
              </a:ext>
            </a:extLst>
          </p:cNvPr>
          <p:cNvCxnSpPr>
            <a:cxnSpLocks/>
          </p:cNvCxnSpPr>
          <p:nvPr/>
        </p:nvCxnSpPr>
        <p:spPr>
          <a:xfrm flipH="1">
            <a:off x="10355181" y="2093483"/>
            <a:ext cx="1" cy="25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98B81C7-6739-4AEB-9191-BFC90647ED4D}"/>
              </a:ext>
            </a:extLst>
          </p:cNvPr>
          <p:cNvCxnSpPr/>
          <p:nvPr/>
        </p:nvCxnSpPr>
        <p:spPr>
          <a:xfrm flipV="1">
            <a:off x="2277981" y="3220446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C1035F-511A-4535-83F8-E810FE247393}"/>
              </a:ext>
            </a:extLst>
          </p:cNvPr>
          <p:cNvCxnSpPr/>
          <p:nvPr/>
        </p:nvCxnSpPr>
        <p:spPr>
          <a:xfrm flipV="1">
            <a:off x="3184359" y="3220446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CE643AC-27D9-4C13-AF35-D0098F51DB10}"/>
              </a:ext>
            </a:extLst>
          </p:cNvPr>
          <p:cNvCxnSpPr>
            <a:cxnSpLocks/>
          </p:cNvCxnSpPr>
          <p:nvPr/>
        </p:nvCxnSpPr>
        <p:spPr>
          <a:xfrm>
            <a:off x="2277981" y="3220446"/>
            <a:ext cx="261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B507EAC-701D-48CA-A508-23C7786C8E04}"/>
              </a:ext>
            </a:extLst>
          </p:cNvPr>
          <p:cNvCxnSpPr>
            <a:cxnSpLocks/>
          </p:cNvCxnSpPr>
          <p:nvPr/>
        </p:nvCxnSpPr>
        <p:spPr>
          <a:xfrm>
            <a:off x="4315324" y="2345154"/>
            <a:ext cx="16046" cy="86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09968EE-6821-46AC-B0A1-586A8B81844E}"/>
              </a:ext>
            </a:extLst>
          </p:cNvPr>
          <p:cNvCxnSpPr>
            <a:cxnSpLocks/>
          </p:cNvCxnSpPr>
          <p:nvPr/>
        </p:nvCxnSpPr>
        <p:spPr>
          <a:xfrm flipV="1">
            <a:off x="3986466" y="3220446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D996199-1A77-47EA-9B6A-A9149B544AC0}"/>
              </a:ext>
            </a:extLst>
          </p:cNvPr>
          <p:cNvCxnSpPr>
            <a:cxnSpLocks/>
          </p:cNvCxnSpPr>
          <p:nvPr/>
        </p:nvCxnSpPr>
        <p:spPr>
          <a:xfrm flipV="1">
            <a:off x="4892844" y="3220446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00D3852-A047-4605-B600-A91D41C1932A}"/>
              </a:ext>
            </a:extLst>
          </p:cNvPr>
          <p:cNvCxnSpPr/>
          <p:nvPr/>
        </p:nvCxnSpPr>
        <p:spPr>
          <a:xfrm flipV="1">
            <a:off x="11510208" y="3152268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5D9BA59-C5F8-4E22-B417-F2E53FDB6A85}"/>
              </a:ext>
            </a:extLst>
          </p:cNvPr>
          <p:cNvCxnSpPr>
            <a:cxnSpLocks/>
          </p:cNvCxnSpPr>
          <p:nvPr/>
        </p:nvCxnSpPr>
        <p:spPr>
          <a:xfrm flipV="1">
            <a:off x="7619998" y="2345155"/>
            <a:ext cx="0" cy="85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772538E-9C59-468A-BA98-910D44821370}"/>
              </a:ext>
            </a:extLst>
          </p:cNvPr>
          <p:cNvCxnSpPr/>
          <p:nvPr/>
        </p:nvCxnSpPr>
        <p:spPr>
          <a:xfrm flipV="1">
            <a:off x="5807241" y="3198379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9C7FF37-4AEB-4096-94E0-4BB3FC7D3DB6}"/>
              </a:ext>
            </a:extLst>
          </p:cNvPr>
          <p:cNvCxnSpPr/>
          <p:nvPr/>
        </p:nvCxnSpPr>
        <p:spPr>
          <a:xfrm flipV="1">
            <a:off x="6713619" y="3198379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13004FD-61D4-48CE-A429-25F7C2EDC17E}"/>
              </a:ext>
            </a:extLst>
          </p:cNvPr>
          <p:cNvCxnSpPr>
            <a:cxnSpLocks/>
          </p:cNvCxnSpPr>
          <p:nvPr/>
        </p:nvCxnSpPr>
        <p:spPr>
          <a:xfrm>
            <a:off x="5807241" y="3198379"/>
            <a:ext cx="261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33EA10A-843D-4A7D-8944-30B96235BD1D}"/>
              </a:ext>
            </a:extLst>
          </p:cNvPr>
          <p:cNvCxnSpPr>
            <a:cxnSpLocks/>
          </p:cNvCxnSpPr>
          <p:nvPr/>
        </p:nvCxnSpPr>
        <p:spPr>
          <a:xfrm flipV="1">
            <a:off x="7515726" y="3198379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7CB8C66-06BE-4E09-BC9C-1FE0B25FA779}"/>
              </a:ext>
            </a:extLst>
          </p:cNvPr>
          <p:cNvCxnSpPr>
            <a:cxnSpLocks/>
          </p:cNvCxnSpPr>
          <p:nvPr/>
        </p:nvCxnSpPr>
        <p:spPr>
          <a:xfrm flipV="1">
            <a:off x="8422104" y="3198379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81AA8DB-2407-4ED6-85EC-258B3351A605}"/>
              </a:ext>
            </a:extLst>
          </p:cNvPr>
          <p:cNvSpPr/>
          <p:nvPr/>
        </p:nvSpPr>
        <p:spPr>
          <a:xfrm>
            <a:off x="8807119" y="2630901"/>
            <a:ext cx="705852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1C90A8B-5548-4F27-BC57-ADD54BD1FB8F}"/>
              </a:ext>
            </a:extLst>
          </p:cNvPr>
          <p:cNvCxnSpPr/>
          <p:nvPr/>
        </p:nvCxnSpPr>
        <p:spPr>
          <a:xfrm flipV="1">
            <a:off x="9168068" y="2338132"/>
            <a:ext cx="0" cy="2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35B8608-0C64-437C-A93A-1117D79D0159}"/>
              </a:ext>
            </a:extLst>
          </p:cNvPr>
          <p:cNvCxnSpPr>
            <a:cxnSpLocks/>
          </p:cNvCxnSpPr>
          <p:nvPr/>
        </p:nvCxnSpPr>
        <p:spPr>
          <a:xfrm>
            <a:off x="9168060" y="2345154"/>
            <a:ext cx="1820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7680386-1B4A-4F07-A3A7-94ED7CB7A103}"/>
              </a:ext>
            </a:extLst>
          </p:cNvPr>
          <p:cNvCxnSpPr>
            <a:cxnSpLocks/>
          </p:cNvCxnSpPr>
          <p:nvPr/>
        </p:nvCxnSpPr>
        <p:spPr>
          <a:xfrm flipV="1">
            <a:off x="10988840" y="2345154"/>
            <a:ext cx="0" cy="795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7E8A40D-22BD-4437-8330-5EB8079F9A51}"/>
              </a:ext>
            </a:extLst>
          </p:cNvPr>
          <p:cNvSpPr/>
          <p:nvPr/>
        </p:nvSpPr>
        <p:spPr>
          <a:xfrm>
            <a:off x="5037220" y="360944"/>
            <a:ext cx="1724523" cy="3529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서비스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34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61</Words>
  <Application>Microsoft Office PowerPoint</Application>
  <PresentationFormat>와이드스크린</PresentationFormat>
  <Paragraphs>51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7</cp:revision>
  <dcterms:created xsi:type="dcterms:W3CDTF">2024-01-30T00:17:28Z</dcterms:created>
  <dcterms:modified xsi:type="dcterms:W3CDTF">2024-01-30T01:16:42Z</dcterms:modified>
</cp:coreProperties>
</file>