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8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80E1F-450E-E943-98EE-1E644191206F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E6E51-772C-E640-8AAE-1B3867C6F2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345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AE38-E37B-A349-8EB4-C9EC72EB90B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265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4C2C-05E9-761E-AAA1-974AA1613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AB80AD-5EC6-2FB3-0338-4E5BB48B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32FC1-7504-9712-CE22-D85C93AC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A6CF4-078B-AACF-A94D-2E7321A3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0C2F4-12B5-AC54-0E86-3185224B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3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8DC01-A64D-1E89-DBF6-D1553918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ADE8B-DB4E-9245-A2B1-2AD3C939D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9FD9A-6EA8-FBB2-A0EB-25D2A69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97871-1DB6-D82F-DC39-603EED1B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7F6DB-19D6-5C9B-41A4-DCD265BB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5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B5230-3FC8-04B7-FD6D-46226264A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AFF4E-B2D4-81E1-1AF2-F31E7D37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AE272-058E-5031-CA0B-F6B3F184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6C87-05C3-DDA9-39AC-03B97FED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52-195E-09F6-3741-7F0558C2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24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7195F-FB36-51A3-BF0B-DDDB4FB7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0E160-6162-0C5C-E1C8-A1FA605C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F3609-3C11-5C9D-6909-958D2674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8795F-FFD9-0B27-B160-E105A37E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66950-94EE-8570-15F9-D2185C3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6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03634-F906-C652-F71C-1DF530DC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CEF7B-8B06-3399-E493-FED0CED3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D4D8C-7CC1-F8E5-2A85-9D9BCEAF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6AC39-D5BC-319E-8CB7-7973DEEF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3EEEA-4D4D-68B5-723E-C8BAE8D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9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BBF6-95E8-CCF9-A845-B9E4691F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3E543-7F3E-0162-95EB-CC2DD312B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AC186-2825-C860-1C06-1CE59734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89BB8-54AD-1D1D-A15E-44F41D85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EB318-5F2C-BA4A-71B5-0AC725C4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4E3D2-3308-18E1-D60D-8734F0E6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83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93C1-5745-4B9B-A898-BB9C8E73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DB7E4-B056-5272-0F77-DD74CE8FF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5AE4D-BEC3-4FFB-3A69-49F98A201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CFE971-A591-A476-14F6-9E0B8E94A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A0577D-919A-7070-BAFA-8929EA6E4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BB375-4887-147C-C9DF-8E9816DF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DFF1F-CCB4-6AC9-2BAB-228551B9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9C455-9899-5A20-D6D4-B57EC9CB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6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261E8-6A6B-6CFE-4951-2D30F1B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4C7B29-3E5A-0EF7-58F5-F7701E54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BA9509-FD24-62C6-720A-E38AE3AE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A5C53-135D-8765-EA7D-78E9704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65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3B2C9-740D-2DCD-07FB-C18C07D3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8CB5F-6F2C-AD49-820A-72089F1B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01781-68CD-D12F-3086-8B6DABDD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12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7D20-FFC3-CE44-0AAF-4698368E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6A927-1BF6-708A-A956-D208A31E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9542C-D694-C924-929C-8BB79978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2D013-F876-17B2-332F-857A3666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8C199-2C71-297C-285F-69BE9CC3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8B8FF-A963-9910-9CEB-959C84A8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0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1EC3-631F-CE11-1280-DA2B81E4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59BC6-FC7B-0A01-224D-12E782AA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932A-53E7-6F63-5653-577F66CF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3413D-B75B-7413-5698-D546DE0F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8CCC1-30DD-3197-F4DA-2C8BD01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2A54D-8145-0023-1C2C-5FD24E7C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5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BF2AD-4289-2A97-285F-719D5F15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7BCA4-9EB3-ED2C-14B3-1F98925C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6BBB1-F651-9555-9B80-0A7D4767F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E60C-AB1D-4340-9D38-EC84DACC9036}" type="datetimeFigureOut">
              <a:rPr kumimoji="1" lang="ko-Kore-KR" altLang="en-US" smtClean="0"/>
              <a:t>2022. 10. 22.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9A127-2562-EB2F-7493-9F9E0E8A8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3E3C0-263A-8FB9-CCD4-659F8F00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4553-8D12-044C-BF57-36FB9EB4A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2943616" y="1584541"/>
            <a:ext cx="2016691" cy="3438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3382028" y="5273459"/>
            <a:ext cx="350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Construct the Laplacian pyramid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5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2943616" y="1584541"/>
            <a:ext cx="2016691" cy="3438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3382028" y="5273459"/>
            <a:ext cx="350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Construct the Laplacian pyramid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BB0BF-2E11-F133-FC78-5BAED473B72E}"/>
              </a:ext>
            </a:extLst>
          </p:cNvPr>
          <p:cNvSpPr/>
          <p:nvPr/>
        </p:nvSpPr>
        <p:spPr>
          <a:xfrm>
            <a:off x="4934211" y="1458657"/>
            <a:ext cx="5874707" cy="3814801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50" name="Picture 2" descr="lapl-pyr-decomp">
            <a:extLst>
              <a:ext uri="{FF2B5EF4-FFF2-40B4-BE49-F238E27FC236}">
                <a16:creationId xmlns:a16="http://schemas.microsoft.com/office/drawing/2014/main" id="{5A564270-E205-8817-99AD-FE858DE6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17" y="1691679"/>
            <a:ext cx="5542767" cy="334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DC77D0-1A49-5EE5-6197-64D1E92ECF13}"/>
              </a:ext>
            </a:extLst>
          </p:cNvPr>
          <p:cNvSpPr/>
          <p:nvPr/>
        </p:nvSpPr>
        <p:spPr>
          <a:xfrm>
            <a:off x="6475956" y="3569918"/>
            <a:ext cx="1215025" cy="15657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EEF410-15BB-BFBE-253A-2B09354D5437}"/>
              </a:ext>
            </a:extLst>
          </p:cNvPr>
          <p:cNvSpPr/>
          <p:nvPr/>
        </p:nvSpPr>
        <p:spPr>
          <a:xfrm>
            <a:off x="9084502" y="3383867"/>
            <a:ext cx="710851" cy="962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0D4232-6148-8D70-671E-E28578F0DFA2}"/>
              </a:ext>
            </a:extLst>
          </p:cNvPr>
          <p:cNvSpPr/>
          <p:nvPr/>
        </p:nvSpPr>
        <p:spPr>
          <a:xfrm>
            <a:off x="10446709" y="2293058"/>
            <a:ext cx="362210" cy="3693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1D13F15-C0B4-8DD6-00F9-375D1FA18502}"/>
              </a:ext>
            </a:extLst>
          </p:cNvPr>
          <p:cNvCxnSpPr/>
          <p:nvPr/>
        </p:nvCxnSpPr>
        <p:spPr>
          <a:xfrm flipH="1">
            <a:off x="9795353" y="2662391"/>
            <a:ext cx="651356" cy="7214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67F579B-10E7-687C-8600-27B34522530E}"/>
              </a:ext>
            </a:extLst>
          </p:cNvPr>
          <p:cNvCxnSpPr>
            <a:cxnSpLocks/>
          </p:cNvCxnSpPr>
          <p:nvPr/>
        </p:nvCxnSpPr>
        <p:spPr>
          <a:xfrm flipH="1">
            <a:off x="7690981" y="3958221"/>
            <a:ext cx="1407088" cy="751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02948EB-01DA-094B-02DC-150E1910BA16}"/>
              </a:ext>
            </a:extLst>
          </p:cNvPr>
          <p:cNvCxnSpPr>
            <a:cxnSpLocks/>
          </p:cNvCxnSpPr>
          <p:nvPr/>
        </p:nvCxnSpPr>
        <p:spPr>
          <a:xfrm flipH="1">
            <a:off x="5716045" y="4611674"/>
            <a:ext cx="759911" cy="6617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288047-8651-69E5-E82A-D988C7CD851D}"/>
              </a:ext>
            </a:extLst>
          </p:cNvPr>
          <p:cNvSpPr txBox="1"/>
          <p:nvPr/>
        </p:nvSpPr>
        <p:spPr>
          <a:xfrm>
            <a:off x="4047018" y="5759024"/>
            <a:ext cx="2725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For face and my video, 4 levels</a:t>
            </a:r>
          </a:p>
          <a:p>
            <a:r>
              <a:rPr kumimoji="1" lang="en-US" altLang="ko-Kore-KR" sz="1600" dirty="0"/>
              <a:t>       baby2 video, 6 levels </a:t>
            </a:r>
            <a:endParaRPr kumimoji="1" lang="ko-Kore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98BDF-F21C-431E-0FE2-059D707611A3}"/>
              </a:ext>
            </a:extLst>
          </p:cNvPr>
          <p:cNvSpPr txBox="1"/>
          <p:nvPr/>
        </p:nvSpPr>
        <p:spPr>
          <a:xfrm>
            <a:off x="6608562" y="6005245"/>
            <a:ext cx="949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are used.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9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4975443" y="1684751"/>
            <a:ext cx="1237468" cy="3438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5220788" y="5450399"/>
            <a:ext cx="297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Construct the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Refer the EVM paper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FE789-5CC9-650A-269E-7D59D9DB3EB4}"/>
              </a:ext>
            </a:extLst>
          </p:cNvPr>
          <p:cNvSpPr/>
          <p:nvPr/>
        </p:nvSpPr>
        <p:spPr>
          <a:xfrm>
            <a:off x="6200385" y="1408553"/>
            <a:ext cx="4533377" cy="3814801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2FB8B2-F239-417A-2E7A-7E9B12397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38" y="2308543"/>
            <a:ext cx="2987884" cy="22409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7A549B-58C9-C527-32C9-8153C8BCA85B}"/>
              </a:ext>
            </a:extLst>
          </p:cNvPr>
          <p:cNvSpPr/>
          <p:nvPr/>
        </p:nvSpPr>
        <p:spPr>
          <a:xfrm>
            <a:off x="6730520" y="2322937"/>
            <a:ext cx="2975628" cy="22409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916F5-A248-EE2E-FEC1-912DAB140AB4}"/>
              </a:ext>
            </a:extLst>
          </p:cNvPr>
          <p:cNvSpPr txBox="1"/>
          <p:nvPr/>
        </p:nvSpPr>
        <p:spPr>
          <a:xfrm>
            <a:off x="7306021" y="25917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0.83-1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115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5874512" y="1703539"/>
            <a:ext cx="1791417" cy="331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6278718" y="5154461"/>
            <a:ext cx="385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Apply temporal filters to the signals </a:t>
            </a:r>
          </a:p>
          <a:p>
            <a:r>
              <a:rPr kumimoji="1" lang="en-US" altLang="ko-Kore-KR" dirty="0">
                <a:solidFill>
                  <a:srgbClr val="C00000"/>
                </a:solidFill>
              </a:rPr>
              <a:t>     on the frequency domain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5874512" y="1703539"/>
            <a:ext cx="1791417" cy="331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6278718" y="5154461"/>
            <a:ext cx="385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Apply temporal filters to the signals </a:t>
            </a:r>
          </a:p>
          <a:p>
            <a:r>
              <a:rPr kumimoji="1" lang="en-US" altLang="ko-Kore-KR" dirty="0">
                <a:solidFill>
                  <a:srgbClr val="C00000"/>
                </a:solidFill>
              </a:rPr>
              <a:t>     on the frequency domain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60976F-ED22-FC18-827B-577D685D81A5}"/>
              </a:ext>
            </a:extLst>
          </p:cNvPr>
          <p:cNvSpPr/>
          <p:nvPr/>
        </p:nvSpPr>
        <p:spPr>
          <a:xfrm>
            <a:off x="289968" y="1459279"/>
            <a:ext cx="4941676" cy="3814801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99286F-B8DF-F60D-AD32-7B23D98D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92" y="2143657"/>
            <a:ext cx="3711721" cy="23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5874512" y="1703539"/>
            <a:ext cx="1791417" cy="331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6278718" y="5154461"/>
            <a:ext cx="385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Apply temporal filters to the signals </a:t>
            </a:r>
          </a:p>
          <a:p>
            <a:r>
              <a:rPr kumimoji="1" lang="en-US" altLang="ko-Kore-KR" dirty="0">
                <a:solidFill>
                  <a:srgbClr val="C00000"/>
                </a:solidFill>
              </a:rPr>
              <a:t>     on the frequency domain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65DE5-3B63-D56D-D6BA-6059B37805C0}"/>
              </a:ext>
            </a:extLst>
          </p:cNvPr>
          <p:cNvSpPr/>
          <p:nvPr/>
        </p:nvSpPr>
        <p:spPr>
          <a:xfrm>
            <a:off x="7703507" y="1408553"/>
            <a:ext cx="3042781" cy="3814801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6EFB697C-A899-0BDC-E42D-69B49B20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09" y="2094015"/>
            <a:ext cx="3714408" cy="278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B9E62-B6CB-6BBC-9894-1FDF9CF2C6BC}"/>
              </a:ext>
            </a:extLst>
          </p:cNvPr>
          <p:cNvSpPr txBox="1"/>
          <p:nvPr/>
        </p:nvSpPr>
        <p:spPr>
          <a:xfrm>
            <a:off x="7978648" y="1808519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Ex) Face video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389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7490564" y="1759283"/>
            <a:ext cx="713553" cy="331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7404213" y="5126278"/>
            <a:ext cx="38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Choose which levels of information </a:t>
            </a:r>
          </a:p>
          <a:p>
            <a:r>
              <a:rPr kumimoji="1" lang="en-US" altLang="ko-Kore-KR" dirty="0">
                <a:solidFill>
                  <a:srgbClr val="C00000"/>
                </a:solidFill>
              </a:rPr>
              <a:t>     should be extracted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2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7490564" y="1759283"/>
            <a:ext cx="713553" cy="331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1C08-2E62-A8CF-134F-C098461836DD}"/>
              </a:ext>
            </a:extLst>
          </p:cNvPr>
          <p:cNvSpPr txBox="1"/>
          <p:nvPr/>
        </p:nvSpPr>
        <p:spPr>
          <a:xfrm>
            <a:off x="7404213" y="5126278"/>
            <a:ext cx="38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C00000"/>
                </a:solidFill>
              </a:rPr>
              <a:t>Choose which levels of information </a:t>
            </a:r>
          </a:p>
          <a:p>
            <a:r>
              <a:rPr kumimoji="1" lang="en-US" altLang="ko-Kore-KR" dirty="0">
                <a:solidFill>
                  <a:srgbClr val="C00000"/>
                </a:solidFill>
              </a:rPr>
              <a:t>     should be extracted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BF0F7141-627D-0B2D-09E5-31F87F50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70" y="1085390"/>
            <a:ext cx="5895816" cy="24585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D76A2E01-1772-2303-91CB-B2746DCA9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70" y="3378895"/>
            <a:ext cx="5895816" cy="24585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D3382E-C551-B35D-43C1-DB7F6E35F3D3}"/>
              </a:ext>
            </a:extLst>
          </p:cNvPr>
          <p:cNvSpPr/>
          <p:nvPr/>
        </p:nvSpPr>
        <p:spPr>
          <a:xfrm>
            <a:off x="3532340" y="2292263"/>
            <a:ext cx="1728592" cy="11242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41B490-6D90-6B5C-8D3C-98517BFF7AC4}"/>
              </a:ext>
            </a:extLst>
          </p:cNvPr>
          <p:cNvSpPr/>
          <p:nvPr/>
        </p:nvSpPr>
        <p:spPr>
          <a:xfrm>
            <a:off x="3569917" y="4579568"/>
            <a:ext cx="3331923" cy="11242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32F4-95EC-EF7C-157F-FEA2A3F84D82}"/>
              </a:ext>
            </a:extLst>
          </p:cNvPr>
          <p:cNvSpPr txBox="1"/>
          <p:nvPr/>
        </p:nvSpPr>
        <p:spPr>
          <a:xfrm>
            <a:off x="2032721" y="5824932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Ex) Face video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29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667D6-5188-AB7D-F4B2-A288630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2" y="1583919"/>
            <a:ext cx="9577192" cy="36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A4A7D-6A3D-9086-E668-FC9043D291F7}"/>
              </a:ext>
            </a:extLst>
          </p:cNvPr>
          <p:cNvSpPr txBox="1"/>
          <p:nvPr/>
        </p:nvSpPr>
        <p:spPr>
          <a:xfrm>
            <a:off x="350729" y="28809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/>
              <a:t>Eulerian Video Magnification</a:t>
            </a:r>
            <a:endParaRPr kumimoji="1" lang="ko-Kore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131B9-7317-5D1E-79FD-3472C7293CC1}"/>
              </a:ext>
            </a:extLst>
          </p:cNvPr>
          <p:cNvSpPr/>
          <p:nvPr/>
        </p:nvSpPr>
        <p:spPr>
          <a:xfrm>
            <a:off x="8129392" y="1769611"/>
            <a:ext cx="964073" cy="331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690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와이드스크린</PresentationFormat>
  <Paragraphs>30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다희</dc:creator>
  <cp:lastModifiedBy>권 다희</cp:lastModifiedBy>
  <cp:revision>1</cp:revision>
  <dcterms:created xsi:type="dcterms:W3CDTF">2022-10-22T02:02:29Z</dcterms:created>
  <dcterms:modified xsi:type="dcterms:W3CDTF">2022-10-22T02:02:53Z</dcterms:modified>
</cp:coreProperties>
</file>