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b8396c85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b8396c85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b8396c85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1b8396c85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9ea18e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39ea18e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1b8396c85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1b8396c85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hermar.github.io/GodSlayer.github.io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God Slayer: Hito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12847"/>
            <a:ext cx="53613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Imbert, Julián Moreno, Juan Coello, Daniel Hernández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Objetivos:</a:t>
            </a:r>
            <a:endParaRPr sz="40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05625"/>
            <a:ext cx="6062400" cy="1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Familiarizarse con el entorno de javascript.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Implementar las </a:t>
            </a:r>
            <a:r>
              <a:rPr lang="es" sz="2000">
                <a:latin typeface="Arial"/>
                <a:ea typeface="Arial"/>
                <a:cs typeface="Arial"/>
                <a:sym typeface="Arial"/>
              </a:rPr>
              <a:t>mecánicas básicas.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Implementar un enemigo básico.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Hacer un diseño básico del personaje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Hacer un diseño muy básico del enemigo.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654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Complicaciones:</a:t>
            </a:r>
            <a:endParaRPr sz="40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28275"/>
            <a:ext cx="68481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Problemas con la hitbox al implementarla con la clase zone o con la clase rectangle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Problemas con las colisiones y los grupos.</a:t>
            </a:r>
            <a:endParaRPr sz="22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050" y="3478200"/>
            <a:ext cx="2191000" cy="13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0" l="11167" r="73946" t="81992"/>
          <a:stretch/>
        </p:blipFill>
        <p:spPr>
          <a:xfrm>
            <a:off x="3909675" y="3456075"/>
            <a:ext cx="2308825" cy="13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Dirección artística</a:t>
            </a:r>
            <a:r>
              <a:rPr lang="es" sz="4000"/>
              <a:t>:</a:t>
            </a:r>
            <a:endParaRPr sz="40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144500" y="1876938"/>
            <a:ext cx="2594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2025"/>
              <a:t>Paleta de colores:</a:t>
            </a:r>
            <a:endParaRPr sz="2025"/>
          </a:p>
          <a:p>
            <a:pPr indent="0" lvl="0" marL="457200" rtl="0" algn="l">
              <a:lnSpc>
                <a:spcPct val="1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20242" l="0" r="0" t="0"/>
          <a:stretch/>
        </p:blipFill>
        <p:spPr>
          <a:xfrm>
            <a:off x="692763" y="2412675"/>
            <a:ext cx="2046130" cy="24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560" y="2412675"/>
            <a:ext cx="2414340" cy="21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6370550" y="1878675"/>
            <a:ext cx="14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Fondo: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1200" y="2449725"/>
            <a:ext cx="2191000" cy="13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3341200" y="1878650"/>
            <a:ext cx="17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Personaje</a:t>
            </a: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Demo</a:t>
            </a:r>
            <a:endParaRPr sz="4000"/>
          </a:p>
        </p:txBody>
      </p:sp>
      <p:sp>
        <p:nvSpPr>
          <p:cNvPr id="160" name="Google Shape;160;p17"/>
          <p:cNvSpPr txBox="1"/>
          <p:nvPr/>
        </p:nvSpPr>
        <p:spPr>
          <a:xfrm>
            <a:off x="819150" y="1800200"/>
            <a:ext cx="55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https://dahermar.github.io/GodSlayer.github.io/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828" y="2389000"/>
            <a:ext cx="4702220" cy="2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