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13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45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87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1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1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151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630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1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7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7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4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04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7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8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1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CAF5CC-F68A-401A-ACAC-E8A2A1A5D3E3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4BC6-CADD-472D-93B1-277C6927CF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088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8067" y="-654132"/>
            <a:ext cx="8825658" cy="3329581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RUTINAS Y DIETAS SALUDABLES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9313" y="4195489"/>
            <a:ext cx="8825658" cy="861420"/>
          </a:xfrm>
        </p:spPr>
        <p:txBody>
          <a:bodyPr>
            <a:noAutofit/>
          </a:bodyPr>
          <a:lstStyle/>
          <a:p>
            <a:r>
              <a:rPr lang="es-MX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Paulina Montoya Cardona </a:t>
            </a:r>
          </a:p>
          <a:p>
            <a:r>
              <a:rPr lang="es-MX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Dahiana González Marín</a:t>
            </a:r>
          </a:p>
          <a:p>
            <a:r>
              <a:rPr lang="es-MX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Karoll Julieth Ríos Jaramillo </a:t>
            </a:r>
            <a:endParaRPr lang="es-CO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495" y="858031"/>
            <a:ext cx="9144000" cy="732195"/>
          </a:xfrm>
        </p:spPr>
        <p:txBody>
          <a:bodyPr>
            <a:normAutofit fontScale="90000"/>
          </a:bodyPr>
          <a:lstStyle/>
          <a:p>
            <a:pPr algn="ctr"/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s-CO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6672" y="1797323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s-MX" cap="none" dirty="0">
              <a:solidFill>
                <a:schemeClr val="tx1"/>
              </a:solidFill>
            </a:endParaRPr>
          </a:p>
          <a:p>
            <a:pPr algn="ctr"/>
            <a:r>
              <a:rPr lang="es-MX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institución educativa José Antonio galán los estudiantes entre las edades de 13 a 18 años ,  empiezan a tener problemas con  su físico  y a preocuparse por su salud</a:t>
            </a:r>
            <a:endParaRPr lang="es-CO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79" y="3990108"/>
            <a:ext cx="5280562" cy="2192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6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aplicación móvil busca  que los estudiantes tengan una vida mas saludable, un buen estado físico  y una buena alimentación , dependiendo de su edad, peso y estatura.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708399"/>
            <a:ext cx="8134350" cy="2397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1223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CASOS DE USO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lh6.googleusercontent.com/7rbR2FBMe5XYrdCeMYOCVXnQv6ybN2wjNifWbuIDV-Cyi-ZgOSjkQ0jV27hN4JJ5GzEacarhZd8F1ww8tPTxl_8k-bJyoJ_6gYM9iFykcE1Dm5oSl_L3FJBt2vTqOIgWtQysb-PTWduxjg6ih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t="8206" r="37569" b="3848"/>
          <a:stretch/>
        </p:blipFill>
        <p:spPr bwMode="auto">
          <a:xfrm>
            <a:off x="2425700" y="1511300"/>
            <a:ext cx="6299200" cy="4660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894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88237"/>
              </p:ext>
            </p:extLst>
          </p:nvPr>
        </p:nvGraphicFramePr>
        <p:xfrm>
          <a:off x="1892300" y="1257301"/>
          <a:ext cx="7950199" cy="5043762"/>
        </p:xfrm>
        <a:graphic>
          <a:graphicData uri="http://schemas.openxmlformats.org/drawingml/2006/table">
            <a:tbl>
              <a:tblPr/>
              <a:tblGrid>
                <a:gridCol w="393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Designación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UCA-01</a:t>
                      </a:r>
                      <a:endParaRPr lang="es-CO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Registrar usuario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7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 usuario ingresa a la plataforma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 selecciona la opción de registrar usuario. El sistema va a mostrar un formulario para que se registren.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Una vez este llenado los datos el usuario debe dar clic en el botón registrar, el sistema te debe llevar a la ventana e iniciar sesión,  donde ahí debes escoger tu rutina.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Actores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Estudiantes, docentes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Flujos alternos y excepcionales</a:t>
                      </a:r>
                      <a:endParaRPr lang="es-CO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 registrarse tendrán que utilizar el correo institucional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Pre-condiciones</a:t>
                      </a:r>
                      <a:endParaRPr lang="es-CO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 estudiante de la institución educativa José Antonio galán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5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Pos-condiciones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Una vez el estudiante registrado le queda su cuenta en la plataforma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3620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3245" y="850006"/>
            <a:ext cx="7645758" cy="676611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4124" y="2154060"/>
            <a:ext cx="9144000" cy="2512943"/>
          </a:xfrm>
        </p:spPr>
        <p:txBody>
          <a:bodyPr/>
          <a:lstStyle/>
          <a:p>
            <a:pPr algn="l"/>
            <a:r>
              <a:rPr lang="es-MX" sz="2800" b="1" dirty="0"/>
              <a:t>Objetivo general:</a:t>
            </a:r>
          </a:p>
          <a:p>
            <a:pPr algn="l"/>
            <a:r>
              <a:rPr lang="es-MX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una estrategia la cual  ayude a los estudiantes a tener  una buena alimentación  y donde pueda realizar rutinas diarias de ejerció para llevar una vida mas sana.</a:t>
            </a:r>
          </a:p>
          <a:p>
            <a:pPr algn="l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pPr algn="l"/>
            <a:endParaRPr lang="es-MX" dirty="0"/>
          </a:p>
          <a:p>
            <a:pPr algn="l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25" y="4524500"/>
            <a:ext cx="6673932" cy="18737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474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4" y="79694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2574" y="1567543"/>
            <a:ext cx="8946541" cy="2185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/>
          </a:p>
          <a:p>
            <a:pPr marL="342900" indent="-342900"/>
            <a:endParaRPr lang="es-MX" dirty="0"/>
          </a:p>
          <a:p>
            <a:pPr marL="342900" indent="-342900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Buscar información sobre los temas que se van a requerir en este proyecto </a:t>
            </a:r>
          </a:p>
          <a:p>
            <a:pPr marL="342900" indent="-342900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Diseñar rutinas de ejercicio de acuerdo a su peso ,edad y estatura</a:t>
            </a:r>
          </a:p>
          <a:p>
            <a:pPr marL="342900" indent="-342900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Presentar una tabla de posibles alimentos que pueda consumir los estudiantes  para una buena alimentación, mañana, tarde y noche </a:t>
            </a:r>
            <a:endParaRPr lang="es-CO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5" y="4214443"/>
            <a:ext cx="5747657" cy="2199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27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214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Ion</vt:lpstr>
      <vt:lpstr>RUTINAS Y DIETAS SALUDABLES </vt:lpstr>
      <vt:lpstr>               PROBLEMA</vt:lpstr>
      <vt:lpstr>ALCANCE </vt:lpstr>
      <vt:lpstr>CASOS DE USO </vt:lpstr>
      <vt:lpstr>Presentación de PowerPoint</vt:lpstr>
      <vt:lpstr>OBJETIVOS </vt:lpstr>
      <vt:lpstr>OBJETIVOS ESPECÍFICOS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Rutinas y dietas saludables</dc:title>
  <dc:creator>Estudiante</dc:creator>
  <cp:lastModifiedBy>Usuario desconocido</cp:lastModifiedBy>
  <cp:revision>18</cp:revision>
  <dcterms:created xsi:type="dcterms:W3CDTF">2022-05-10T18:31:49Z</dcterms:created>
  <dcterms:modified xsi:type="dcterms:W3CDTF">2022-06-07T11:50:03Z</dcterms:modified>
</cp:coreProperties>
</file>