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6" r:id="rId13"/>
    <p:sldId id="265" r:id="rId14"/>
    <p:sldId id="273" r:id="rId15"/>
    <p:sldId id="274" r:id="rId16"/>
    <p:sldId id="275" r:id="rId17"/>
    <p:sldId id="266" r:id="rId18"/>
    <p:sldId id="267" r:id="rId19"/>
    <p:sldId id="268" r:id="rId20"/>
    <p:sldId id="27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C4228-C346-4032-88F9-B3CA536707A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EC"/>
        </a:p>
      </dgm:t>
    </dgm:pt>
    <dgm:pt modelId="{E3690CE5-D46C-41A1-8554-F6897A2A711D}">
      <dgm:prSet phldrT="[Texto]" custT="1"/>
      <dgm:spPr/>
      <dgm:t>
        <a:bodyPr/>
        <a:lstStyle/>
        <a:p>
          <a:r>
            <a:rPr lang="es-EC" sz="1050" dirty="0"/>
            <a:t>20/05/2022</a:t>
          </a:r>
        </a:p>
      </dgm:t>
    </dgm:pt>
    <dgm:pt modelId="{03DF4856-85A2-4A55-821F-974455CDB302}" type="parTrans" cxnId="{730C84A8-4233-42D4-A270-72B2EFDDDB14}">
      <dgm:prSet/>
      <dgm:spPr/>
      <dgm:t>
        <a:bodyPr/>
        <a:lstStyle/>
        <a:p>
          <a:endParaRPr lang="es-EC" sz="2800"/>
        </a:p>
      </dgm:t>
    </dgm:pt>
    <dgm:pt modelId="{3F6BFF26-46B0-45EE-A620-B292FAF4FBCC}" type="sibTrans" cxnId="{730C84A8-4233-42D4-A270-72B2EFDDDB14}">
      <dgm:prSet custT="1"/>
      <dgm:spPr/>
      <dgm:t>
        <a:bodyPr/>
        <a:lstStyle/>
        <a:p>
          <a:endParaRPr lang="es-EC" sz="900"/>
        </a:p>
      </dgm:t>
    </dgm:pt>
    <dgm:pt modelId="{73A328F3-1E79-4755-BF29-CF92CAF1A081}">
      <dgm:prSet phldrT="[Texto]" custT="1"/>
      <dgm:spPr/>
      <dgm:t>
        <a:bodyPr/>
        <a:lstStyle/>
        <a:p>
          <a:r>
            <a:rPr lang="es-EC" sz="1050" dirty="0"/>
            <a:t>Inicio del proyecto</a:t>
          </a:r>
        </a:p>
      </dgm:t>
    </dgm:pt>
    <dgm:pt modelId="{C84C35B4-8D4B-4FF0-9E76-4FEE1F97FEA3}" type="parTrans" cxnId="{834895CA-3EA8-4C49-AC22-CFF5A8D4B2DE}">
      <dgm:prSet/>
      <dgm:spPr/>
      <dgm:t>
        <a:bodyPr/>
        <a:lstStyle/>
        <a:p>
          <a:endParaRPr lang="es-EC" sz="2800"/>
        </a:p>
      </dgm:t>
    </dgm:pt>
    <dgm:pt modelId="{517DF904-DC7B-4A47-8888-024F98AAB731}" type="sibTrans" cxnId="{834895CA-3EA8-4C49-AC22-CFF5A8D4B2DE}">
      <dgm:prSet/>
      <dgm:spPr/>
      <dgm:t>
        <a:bodyPr/>
        <a:lstStyle/>
        <a:p>
          <a:endParaRPr lang="es-EC" sz="2800"/>
        </a:p>
      </dgm:t>
    </dgm:pt>
    <dgm:pt modelId="{95C7B30F-2A1D-41B7-8435-4E1FCDAA8B0C}">
      <dgm:prSet phldrT="[Texto]" custT="1"/>
      <dgm:spPr/>
      <dgm:t>
        <a:bodyPr/>
        <a:lstStyle/>
        <a:p>
          <a:r>
            <a:rPr lang="es-EC" sz="1050" dirty="0"/>
            <a:t>22/05/2022</a:t>
          </a:r>
        </a:p>
      </dgm:t>
    </dgm:pt>
    <dgm:pt modelId="{1362B5CA-631E-448D-ADEB-AAE9CFAA71A7}" type="parTrans" cxnId="{A657EAF8-E0A3-46BB-8626-1E80E63CB5D6}">
      <dgm:prSet/>
      <dgm:spPr/>
      <dgm:t>
        <a:bodyPr/>
        <a:lstStyle/>
        <a:p>
          <a:endParaRPr lang="es-EC" sz="2800"/>
        </a:p>
      </dgm:t>
    </dgm:pt>
    <dgm:pt modelId="{024B5CB0-FD3A-4094-8152-72453C3F7ABD}" type="sibTrans" cxnId="{A657EAF8-E0A3-46BB-8626-1E80E63CB5D6}">
      <dgm:prSet custT="1"/>
      <dgm:spPr/>
      <dgm:t>
        <a:bodyPr/>
        <a:lstStyle/>
        <a:p>
          <a:endParaRPr lang="es-EC" sz="900"/>
        </a:p>
      </dgm:t>
    </dgm:pt>
    <dgm:pt modelId="{7932BEA2-DE66-4581-8DDB-0F775F688E67}">
      <dgm:prSet phldrT="[Texto]" custT="1"/>
      <dgm:spPr/>
      <dgm:t>
        <a:bodyPr/>
        <a:lstStyle/>
        <a:p>
          <a:r>
            <a:rPr lang="es-EC" sz="1050" dirty="0"/>
            <a:t>Entrega del ABP</a:t>
          </a:r>
        </a:p>
      </dgm:t>
    </dgm:pt>
    <dgm:pt modelId="{3EC6F352-6486-4C5D-BED0-595DB6D647A0}" type="parTrans" cxnId="{873F063E-CC9F-4C39-B60F-714C152B7C40}">
      <dgm:prSet/>
      <dgm:spPr/>
      <dgm:t>
        <a:bodyPr/>
        <a:lstStyle/>
        <a:p>
          <a:endParaRPr lang="es-EC" sz="2800"/>
        </a:p>
      </dgm:t>
    </dgm:pt>
    <dgm:pt modelId="{122D2DBF-1FE2-4C5F-BA1A-BC86BD121412}" type="sibTrans" cxnId="{873F063E-CC9F-4C39-B60F-714C152B7C40}">
      <dgm:prSet/>
      <dgm:spPr/>
      <dgm:t>
        <a:bodyPr/>
        <a:lstStyle/>
        <a:p>
          <a:endParaRPr lang="es-EC" sz="2800"/>
        </a:p>
      </dgm:t>
    </dgm:pt>
    <dgm:pt modelId="{1CEAC336-D858-47EA-9881-84C9F3960AB9}">
      <dgm:prSet phldrT="[Texto]" custT="1"/>
      <dgm:spPr/>
      <dgm:t>
        <a:bodyPr/>
        <a:lstStyle/>
        <a:p>
          <a:r>
            <a:rPr lang="es-EC" sz="1050" dirty="0"/>
            <a:t>30/05/2022</a:t>
          </a:r>
        </a:p>
      </dgm:t>
    </dgm:pt>
    <dgm:pt modelId="{755AD77E-DAE0-4C2F-B76D-48F82A0C3632}" type="parTrans" cxnId="{57569B4D-15E8-448E-8123-A9EA8145C83F}">
      <dgm:prSet/>
      <dgm:spPr/>
      <dgm:t>
        <a:bodyPr/>
        <a:lstStyle/>
        <a:p>
          <a:endParaRPr lang="es-EC" sz="2800"/>
        </a:p>
      </dgm:t>
    </dgm:pt>
    <dgm:pt modelId="{ED9FF6CF-C675-4F11-87C1-0BBF55FBC8BD}" type="sibTrans" cxnId="{57569B4D-15E8-448E-8123-A9EA8145C83F}">
      <dgm:prSet custT="1"/>
      <dgm:spPr/>
      <dgm:t>
        <a:bodyPr/>
        <a:lstStyle/>
        <a:p>
          <a:endParaRPr lang="es-EC" sz="900"/>
        </a:p>
      </dgm:t>
    </dgm:pt>
    <dgm:pt modelId="{39334660-4BFE-4D0B-A6A2-3A3E5811177F}">
      <dgm:prSet phldrT="[Texto]" custT="1"/>
      <dgm:spPr/>
      <dgm:t>
        <a:bodyPr/>
        <a:lstStyle/>
        <a:p>
          <a:r>
            <a:rPr lang="es-EC" sz="1050" dirty="0"/>
            <a:t>Matriz de Marco de Trabajo HU</a:t>
          </a:r>
        </a:p>
      </dgm:t>
    </dgm:pt>
    <dgm:pt modelId="{FD7B6576-144C-475F-A3AF-A2326FC3AE39}" type="parTrans" cxnId="{D266AC69-52F6-4F18-ADCE-DE3978269C05}">
      <dgm:prSet/>
      <dgm:spPr/>
      <dgm:t>
        <a:bodyPr/>
        <a:lstStyle/>
        <a:p>
          <a:endParaRPr lang="es-EC" sz="2800"/>
        </a:p>
      </dgm:t>
    </dgm:pt>
    <dgm:pt modelId="{3859B342-E23A-46D0-B797-E56A5776E0B0}" type="sibTrans" cxnId="{D266AC69-52F6-4F18-ADCE-DE3978269C05}">
      <dgm:prSet/>
      <dgm:spPr/>
      <dgm:t>
        <a:bodyPr/>
        <a:lstStyle/>
        <a:p>
          <a:endParaRPr lang="es-EC" sz="2800"/>
        </a:p>
      </dgm:t>
    </dgm:pt>
    <dgm:pt modelId="{1F2583F2-794C-42CD-8C8B-D7EC7E1A1DFE}">
      <dgm:prSet phldrT="[Texto]" custT="1"/>
      <dgm:spPr/>
      <dgm:t>
        <a:bodyPr/>
        <a:lstStyle/>
        <a:p>
          <a:r>
            <a:rPr lang="es-EC" sz="1050" dirty="0"/>
            <a:t>Defensa del Perfil del Proyecto</a:t>
          </a:r>
        </a:p>
      </dgm:t>
    </dgm:pt>
    <dgm:pt modelId="{8D906D62-90B2-4BCC-862B-299151871703}" type="parTrans" cxnId="{FC0F50A5-FD95-44AC-908E-585BDD72B585}">
      <dgm:prSet/>
      <dgm:spPr/>
      <dgm:t>
        <a:bodyPr/>
        <a:lstStyle/>
        <a:p>
          <a:endParaRPr lang="es-EC" sz="2800"/>
        </a:p>
      </dgm:t>
    </dgm:pt>
    <dgm:pt modelId="{87F813D9-71F3-4FBF-9409-C8C0F06484FC}" type="sibTrans" cxnId="{FC0F50A5-FD95-44AC-908E-585BDD72B585}">
      <dgm:prSet/>
      <dgm:spPr/>
      <dgm:t>
        <a:bodyPr/>
        <a:lstStyle/>
        <a:p>
          <a:endParaRPr lang="es-EC" sz="2800"/>
        </a:p>
      </dgm:t>
    </dgm:pt>
    <dgm:pt modelId="{47220A1C-B3EB-4890-8CAF-005251B93E76}">
      <dgm:prSet phldrT="[Texto]" custT="1"/>
      <dgm:spPr/>
      <dgm:t>
        <a:bodyPr/>
        <a:lstStyle/>
        <a:p>
          <a:r>
            <a:rPr lang="es-EC" sz="1050" dirty="0"/>
            <a:t>8/06/2022</a:t>
          </a:r>
        </a:p>
      </dgm:t>
    </dgm:pt>
    <dgm:pt modelId="{C35AFAFA-7066-438F-B6B0-73327AAE8B1E}" type="parTrans" cxnId="{03F8F944-6B73-4477-8C2D-EF1C5CEFECC8}">
      <dgm:prSet/>
      <dgm:spPr/>
      <dgm:t>
        <a:bodyPr/>
        <a:lstStyle/>
        <a:p>
          <a:endParaRPr lang="es-EC" sz="2800"/>
        </a:p>
      </dgm:t>
    </dgm:pt>
    <dgm:pt modelId="{D85F6988-A835-4FA3-BF09-84F29925E451}" type="sibTrans" cxnId="{03F8F944-6B73-4477-8C2D-EF1C5CEFECC8}">
      <dgm:prSet custT="1"/>
      <dgm:spPr/>
      <dgm:t>
        <a:bodyPr/>
        <a:lstStyle/>
        <a:p>
          <a:endParaRPr lang="es-EC" sz="900"/>
        </a:p>
      </dgm:t>
    </dgm:pt>
    <dgm:pt modelId="{7255CED8-1225-4674-AD0B-4A2A358F99FC}">
      <dgm:prSet phldrT="[Texto]" custT="1"/>
      <dgm:spPr/>
      <dgm:t>
        <a:bodyPr/>
        <a:lstStyle/>
        <a:p>
          <a:r>
            <a:rPr lang="es-EC" sz="1050" dirty="0"/>
            <a:t>Primer Sprint</a:t>
          </a:r>
        </a:p>
      </dgm:t>
    </dgm:pt>
    <dgm:pt modelId="{EB588342-BFE4-442E-9871-81228254BF97}" type="parTrans" cxnId="{C2E6B605-7421-4ABD-AB11-92631900144A}">
      <dgm:prSet/>
      <dgm:spPr/>
      <dgm:t>
        <a:bodyPr/>
        <a:lstStyle/>
        <a:p>
          <a:endParaRPr lang="es-EC" sz="2800"/>
        </a:p>
      </dgm:t>
    </dgm:pt>
    <dgm:pt modelId="{AD8F11F0-26F9-4FC8-8849-3C71B407EDFF}" type="sibTrans" cxnId="{C2E6B605-7421-4ABD-AB11-92631900144A}">
      <dgm:prSet/>
      <dgm:spPr/>
      <dgm:t>
        <a:bodyPr/>
        <a:lstStyle/>
        <a:p>
          <a:endParaRPr lang="es-EC" sz="2800"/>
        </a:p>
      </dgm:t>
    </dgm:pt>
    <dgm:pt modelId="{4778B9DB-46A6-47CA-9E18-4AD0B05D3D09}">
      <dgm:prSet phldrT="[Texto]" custT="1"/>
      <dgm:spPr/>
      <dgm:t>
        <a:bodyPr/>
        <a:lstStyle/>
        <a:p>
          <a:r>
            <a:rPr lang="es-EC" sz="1050" dirty="0"/>
            <a:t>22/06/2022</a:t>
          </a:r>
        </a:p>
      </dgm:t>
    </dgm:pt>
    <dgm:pt modelId="{EE19F182-26C5-4297-990A-1F5D9B714902}" type="parTrans" cxnId="{AC12B6F8-7958-40D3-99FF-56A85B901691}">
      <dgm:prSet/>
      <dgm:spPr/>
      <dgm:t>
        <a:bodyPr/>
        <a:lstStyle/>
        <a:p>
          <a:endParaRPr lang="es-EC" sz="2800"/>
        </a:p>
      </dgm:t>
    </dgm:pt>
    <dgm:pt modelId="{5DA15D10-DB8C-450A-9695-A67C350AC6CC}" type="sibTrans" cxnId="{AC12B6F8-7958-40D3-99FF-56A85B901691}">
      <dgm:prSet custT="1"/>
      <dgm:spPr/>
      <dgm:t>
        <a:bodyPr/>
        <a:lstStyle/>
        <a:p>
          <a:endParaRPr lang="es-EC" sz="900"/>
        </a:p>
      </dgm:t>
    </dgm:pt>
    <dgm:pt modelId="{7EA28FCC-8676-4107-BC23-960FC0CAF5F3}">
      <dgm:prSet phldrT="[Texto]" custT="1"/>
      <dgm:spPr/>
      <dgm:t>
        <a:bodyPr/>
        <a:lstStyle/>
        <a:p>
          <a:r>
            <a:rPr lang="es-EC" sz="1050" dirty="0"/>
            <a:t>20/07/2022</a:t>
          </a:r>
        </a:p>
      </dgm:t>
    </dgm:pt>
    <dgm:pt modelId="{421FC6FF-0ED5-4DA4-8E21-5A34705E9F57}" type="parTrans" cxnId="{99B23F9D-F7A2-4663-8909-FC0699514612}">
      <dgm:prSet/>
      <dgm:spPr/>
      <dgm:t>
        <a:bodyPr/>
        <a:lstStyle/>
        <a:p>
          <a:endParaRPr lang="es-EC" sz="2800"/>
        </a:p>
      </dgm:t>
    </dgm:pt>
    <dgm:pt modelId="{A33AE66F-2E2B-4F16-A075-05F90263FF9B}" type="sibTrans" cxnId="{99B23F9D-F7A2-4663-8909-FC0699514612}">
      <dgm:prSet custT="1"/>
      <dgm:spPr/>
      <dgm:t>
        <a:bodyPr/>
        <a:lstStyle/>
        <a:p>
          <a:endParaRPr lang="es-EC" sz="900"/>
        </a:p>
      </dgm:t>
    </dgm:pt>
    <dgm:pt modelId="{2540EC3F-4641-4104-A0B2-12D652DE6D50}">
      <dgm:prSet phldrT="[Texto]" custT="1"/>
      <dgm:spPr/>
      <dgm:t>
        <a:bodyPr/>
        <a:lstStyle/>
        <a:p>
          <a:r>
            <a:rPr lang="es-EC" sz="1050" dirty="0"/>
            <a:t>Segundo sprint</a:t>
          </a:r>
        </a:p>
      </dgm:t>
    </dgm:pt>
    <dgm:pt modelId="{3629DBDC-6E9E-4FA7-9921-64735C030125}" type="parTrans" cxnId="{96DCC205-C27C-4AFC-9D31-1096664147C8}">
      <dgm:prSet/>
      <dgm:spPr/>
      <dgm:t>
        <a:bodyPr/>
        <a:lstStyle/>
        <a:p>
          <a:endParaRPr lang="es-EC" sz="2800"/>
        </a:p>
      </dgm:t>
    </dgm:pt>
    <dgm:pt modelId="{C441E327-9FF5-47AA-B3BF-312187BC9D96}" type="sibTrans" cxnId="{96DCC205-C27C-4AFC-9D31-1096664147C8}">
      <dgm:prSet/>
      <dgm:spPr/>
      <dgm:t>
        <a:bodyPr/>
        <a:lstStyle/>
        <a:p>
          <a:endParaRPr lang="es-EC" sz="2800"/>
        </a:p>
      </dgm:t>
    </dgm:pt>
    <dgm:pt modelId="{E49ECAF9-71D5-4B53-9C3B-A0D9107620BF}">
      <dgm:prSet phldrT="[Texto]" custT="1"/>
      <dgm:spPr/>
      <dgm:t>
        <a:bodyPr/>
        <a:lstStyle/>
        <a:p>
          <a:r>
            <a:rPr lang="es-EC" sz="1050" dirty="0"/>
            <a:t>1/07/2022</a:t>
          </a:r>
        </a:p>
      </dgm:t>
    </dgm:pt>
    <dgm:pt modelId="{C7C505D6-04B8-4A3D-8E65-2A775BEBAB76}" type="parTrans" cxnId="{7121631D-FF7A-4339-8221-A7B37407A965}">
      <dgm:prSet/>
      <dgm:spPr/>
      <dgm:t>
        <a:bodyPr/>
        <a:lstStyle/>
        <a:p>
          <a:endParaRPr lang="es-EC" sz="2800"/>
        </a:p>
      </dgm:t>
    </dgm:pt>
    <dgm:pt modelId="{BE585B04-AA7E-46A4-915C-0AF5D46A5722}" type="sibTrans" cxnId="{7121631D-FF7A-4339-8221-A7B37407A965}">
      <dgm:prSet custT="1"/>
      <dgm:spPr/>
      <dgm:t>
        <a:bodyPr/>
        <a:lstStyle/>
        <a:p>
          <a:endParaRPr lang="es-EC" sz="900"/>
        </a:p>
      </dgm:t>
    </dgm:pt>
    <dgm:pt modelId="{5784F3A5-4930-45DA-BC34-B34CA2AC58F9}">
      <dgm:prSet phldrT="[Texto]" custT="1"/>
      <dgm:spPr/>
      <dgm:t>
        <a:bodyPr/>
        <a:lstStyle/>
        <a:p>
          <a:r>
            <a:rPr lang="es-EC" sz="1050" dirty="0"/>
            <a:t>Reporte de errores Sprint 1</a:t>
          </a:r>
        </a:p>
      </dgm:t>
    </dgm:pt>
    <dgm:pt modelId="{D13DEA40-D64E-4075-B19E-4ABB10F27CD1}" type="parTrans" cxnId="{F6B625CA-5B00-442D-9CC8-41C70B845A61}">
      <dgm:prSet/>
      <dgm:spPr/>
      <dgm:t>
        <a:bodyPr/>
        <a:lstStyle/>
        <a:p>
          <a:endParaRPr lang="es-EC" sz="2800"/>
        </a:p>
      </dgm:t>
    </dgm:pt>
    <dgm:pt modelId="{18107367-3C6C-470C-919A-06560F55178B}" type="sibTrans" cxnId="{F6B625CA-5B00-442D-9CC8-41C70B845A61}">
      <dgm:prSet/>
      <dgm:spPr/>
      <dgm:t>
        <a:bodyPr/>
        <a:lstStyle/>
        <a:p>
          <a:endParaRPr lang="es-EC" sz="2800"/>
        </a:p>
      </dgm:t>
    </dgm:pt>
    <dgm:pt modelId="{35680B16-2B71-4D3D-9E6E-7982EF4AA769}">
      <dgm:prSet phldrT="[Texto]" custT="1"/>
      <dgm:spPr/>
      <dgm:t>
        <a:bodyPr/>
        <a:lstStyle/>
        <a:p>
          <a:r>
            <a:rPr lang="es-EC" sz="1050" dirty="0"/>
            <a:t>29/07/2022</a:t>
          </a:r>
        </a:p>
      </dgm:t>
    </dgm:pt>
    <dgm:pt modelId="{765E10DF-3D08-4E74-B2F0-ADF4F35804F6}" type="parTrans" cxnId="{53009D2A-6C80-41F1-8328-48EC21BD3390}">
      <dgm:prSet/>
      <dgm:spPr/>
      <dgm:t>
        <a:bodyPr/>
        <a:lstStyle/>
        <a:p>
          <a:endParaRPr lang="es-EC" sz="2800"/>
        </a:p>
      </dgm:t>
    </dgm:pt>
    <dgm:pt modelId="{A4D1B560-371F-4643-B3FA-1E0FCDAC420B}" type="sibTrans" cxnId="{53009D2A-6C80-41F1-8328-48EC21BD3390}">
      <dgm:prSet custT="1"/>
      <dgm:spPr/>
      <dgm:t>
        <a:bodyPr/>
        <a:lstStyle/>
        <a:p>
          <a:endParaRPr lang="es-EC" sz="900"/>
        </a:p>
      </dgm:t>
    </dgm:pt>
    <dgm:pt modelId="{F8905D7F-210C-4524-B603-895516AC2D7F}">
      <dgm:prSet phldrT="[Texto]" custT="1"/>
      <dgm:spPr/>
      <dgm:t>
        <a:bodyPr/>
        <a:lstStyle/>
        <a:p>
          <a:r>
            <a:rPr lang="es-EC" sz="1050" dirty="0"/>
            <a:t>Reporte de errores Sprint 2</a:t>
          </a:r>
        </a:p>
      </dgm:t>
    </dgm:pt>
    <dgm:pt modelId="{1442F188-7259-462B-829D-D5E489A7F77E}" type="parTrans" cxnId="{A87CB54F-6C2C-4665-9C9A-EBC8296D48A3}">
      <dgm:prSet/>
      <dgm:spPr/>
      <dgm:t>
        <a:bodyPr/>
        <a:lstStyle/>
        <a:p>
          <a:endParaRPr lang="es-EC" sz="2800"/>
        </a:p>
      </dgm:t>
    </dgm:pt>
    <dgm:pt modelId="{DBE44AC4-8DB5-48F3-B489-56A97ED84FF2}" type="sibTrans" cxnId="{A87CB54F-6C2C-4665-9C9A-EBC8296D48A3}">
      <dgm:prSet/>
      <dgm:spPr/>
      <dgm:t>
        <a:bodyPr/>
        <a:lstStyle/>
        <a:p>
          <a:endParaRPr lang="es-EC" sz="2800"/>
        </a:p>
      </dgm:t>
    </dgm:pt>
    <dgm:pt modelId="{9AD714F6-D68E-4E8A-947C-82EA5F4ED317}">
      <dgm:prSet phldrT="[Texto]" custT="1"/>
      <dgm:spPr/>
      <dgm:t>
        <a:bodyPr/>
        <a:lstStyle/>
        <a:p>
          <a:r>
            <a:rPr lang="es-EC" sz="1050" dirty="0"/>
            <a:t>22/08/2022</a:t>
          </a:r>
        </a:p>
      </dgm:t>
    </dgm:pt>
    <dgm:pt modelId="{F2D47D89-97E2-4619-A766-A2B9940B32BB}" type="parTrans" cxnId="{4F9F9756-0ABB-4C43-9853-368D080BCC62}">
      <dgm:prSet/>
      <dgm:spPr/>
      <dgm:t>
        <a:bodyPr/>
        <a:lstStyle/>
        <a:p>
          <a:endParaRPr lang="es-EC" sz="2800"/>
        </a:p>
      </dgm:t>
    </dgm:pt>
    <dgm:pt modelId="{79E83902-58A5-4AD7-A4BA-ADDFBED6F6B5}" type="sibTrans" cxnId="{4F9F9756-0ABB-4C43-9853-368D080BCC62}">
      <dgm:prSet/>
      <dgm:spPr/>
      <dgm:t>
        <a:bodyPr/>
        <a:lstStyle/>
        <a:p>
          <a:endParaRPr lang="es-EC" sz="2800"/>
        </a:p>
      </dgm:t>
    </dgm:pt>
    <dgm:pt modelId="{F8AE39F3-F2C4-42E4-80C3-1BE1E05C4AD8}">
      <dgm:prSet phldrT="[Texto]" custT="1"/>
      <dgm:spPr/>
      <dgm:t>
        <a:bodyPr/>
        <a:lstStyle/>
        <a:p>
          <a:r>
            <a:rPr lang="es-EC" sz="1050" dirty="0"/>
            <a:t>Presentación el proyecto</a:t>
          </a:r>
        </a:p>
      </dgm:t>
    </dgm:pt>
    <dgm:pt modelId="{DEA10F76-38FC-4C1D-A4FC-E400A94F85EA}" type="parTrans" cxnId="{DEE7836B-BD05-4A1F-9833-3A43BBAF36A4}">
      <dgm:prSet/>
      <dgm:spPr/>
      <dgm:t>
        <a:bodyPr/>
        <a:lstStyle/>
        <a:p>
          <a:endParaRPr lang="es-EC" sz="2800"/>
        </a:p>
      </dgm:t>
    </dgm:pt>
    <dgm:pt modelId="{48FFC335-6927-4C2A-80B3-03A187540A14}" type="sibTrans" cxnId="{DEE7836B-BD05-4A1F-9833-3A43BBAF36A4}">
      <dgm:prSet/>
      <dgm:spPr/>
      <dgm:t>
        <a:bodyPr/>
        <a:lstStyle/>
        <a:p>
          <a:endParaRPr lang="es-EC" sz="2800"/>
        </a:p>
      </dgm:t>
    </dgm:pt>
    <dgm:pt modelId="{0F9174FC-BA92-4D2F-B476-27095E06A28A}" type="pres">
      <dgm:prSet presAssocID="{7CCC4228-C346-4032-88F9-B3CA536707A1}" presName="linearFlow" presStyleCnt="0">
        <dgm:presLayoutVars>
          <dgm:dir/>
          <dgm:animLvl val="lvl"/>
          <dgm:resizeHandles val="exact"/>
        </dgm:presLayoutVars>
      </dgm:prSet>
      <dgm:spPr/>
    </dgm:pt>
    <dgm:pt modelId="{B9A813C3-40B1-4D0C-B740-307F16073234}" type="pres">
      <dgm:prSet presAssocID="{E3690CE5-D46C-41A1-8554-F6897A2A711D}" presName="composite" presStyleCnt="0"/>
      <dgm:spPr/>
    </dgm:pt>
    <dgm:pt modelId="{3072920A-4067-4991-91FE-C984EF2A9ABD}" type="pres">
      <dgm:prSet presAssocID="{E3690CE5-D46C-41A1-8554-F6897A2A711D}" presName="parTx" presStyleLbl="node1" presStyleIdx="0" presStyleCnt="9">
        <dgm:presLayoutVars>
          <dgm:chMax val="0"/>
          <dgm:chPref val="0"/>
          <dgm:bulletEnabled val="1"/>
        </dgm:presLayoutVars>
      </dgm:prSet>
      <dgm:spPr/>
    </dgm:pt>
    <dgm:pt modelId="{A34D3DE0-A260-4087-8104-1134E1692D5C}" type="pres">
      <dgm:prSet presAssocID="{E3690CE5-D46C-41A1-8554-F6897A2A711D}" presName="parSh" presStyleLbl="node1" presStyleIdx="0" presStyleCnt="9"/>
      <dgm:spPr/>
    </dgm:pt>
    <dgm:pt modelId="{F4C8EA97-F75C-46EC-95AB-95518C8D97BA}" type="pres">
      <dgm:prSet presAssocID="{E3690CE5-D46C-41A1-8554-F6897A2A711D}" presName="desTx" presStyleLbl="fgAcc1" presStyleIdx="0" presStyleCnt="9">
        <dgm:presLayoutVars>
          <dgm:bulletEnabled val="1"/>
        </dgm:presLayoutVars>
      </dgm:prSet>
      <dgm:spPr/>
    </dgm:pt>
    <dgm:pt modelId="{03A959BE-9CB5-4F3D-B02D-6C1D81CFF34D}" type="pres">
      <dgm:prSet presAssocID="{3F6BFF26-46B0-45EE-A620-B292FAF4FBCC}" presName="sibTrans" presStyleLbl="sibTrans2D1" presStyleIdx="0" presStyleCnt="8"/>
      <dgm:spPr/>
    </dgm:pt>
    <dgm:pt modelId="{9BE1151A-E7C2-46AD-BAF3-027F22434042}" type="pres">
      <dgm:prSet presAssocID="{3F6BFF26-46B0-45EE-A620-B292FAF4FBCC}" presName="connTx" presStyleLbl="sibTrans2D1" presStyleIdx="0" presStyleCnt="8"/>
      <dgm:spPr/>
    </dgm:pt>
    <dgm:pt modelId="{5E4C5AE6-9FB7-4C0C-AC1F-3FE367F7AD9C}" type="pres">
      <dgm:prSet presAssocID="{95C7B30F-2A1D-41B7-8435-4E1FCDAA8B0C}" presName="composite" presStyleCnt="0"/>
      <dgm:spPr/>
    </dgm:pt>
    <dgm:pt modelId="{E360B236-8179-40C8-B57E-24247B3D2A42}" type="pres">
      <dgm:prSet presAssocID="{95C7B30F-2A1D-41B7-8435-4E1FCDAA8B0C}" presName="parTx" presStyleLbl="node1" presStyleIdx="0" presStyleCnt="9">
        <dgm:presLayoutVars>
          <dgm:chMax val="0"/>
          <dgm:chPref val="0"/>
          <dgm:bulletEnabled val="1"/>
        </dgm:presLayoutVars>
      </dgm:prSet>
      <dgm:spPr/>
    </dgm:pt>
    <dgm:pt modelId="{90D520BB-721F-4C29-AB79-638BEA002B55}" type="pres">
      <dgm:prSet presAssocID="{95C7B30F-2A1D-41B7-8435-4E1FCDAA8B0C}" presName="parSh" presStyleLbl="node1" presStyleIdx="1" presStyleCnt="9"/>
      <dgm:spPr/>
    </dgm:pt>
    <dgm:pt modelId="{A7FDA7D6-36D0-431A-9817-865C7DECCB0F}" type="pres">
      <dgm:prSet presAssocID="{95C7B30F-2A1D-41B7-8435-4E1FCDAA8B0C}" presName="desTx" presStyleLbl="fgAcc1" presStyleIdx="1" presStyleCnt="9">
        <dgm:presLayoutVars>
          <dgm:bulletEnabled val="1"/>
        </dgm:presLayoutVars>
      </dgm:prSet>
      <dgm:spPr/>
    </dgm:pt>
    <dgm:pt modelId="{C79DA47C-29B9-49BB-BDD2-DE17A97C1D7C}" type="pres">
      <dgm:prSet presAssocID="{024B5CB0-FD3A-4094-8152-72453C3F7ABD}" presName="sibTrans" presStyleLbl="sibTrans2D1" presStyleIdx="1" presStyleCnt="8"/>
      <dgm:spPr/>
    </dgm:pt>
    <dgm:pt modelId="{C65F3860-924F-48D4-99C9-2F13EDDF96B3}" type="pres">
      <dgm:prSet presAssocID="{024B5CB0-FD3A-4094-8152-72453C3F7ABD}" presName="connTx" presStyleLbl="sibTrans2D1" presStyleIdx="1" presStyleCnt="8"/>
      <dgm:spPr/>
    </dgm:pt>
    <dgm:pt modelId="{ACDFC6EE-398D-4315-8B53-F9B8D1DFD41E}" type="pres">
      <dgm:prSet presAssocID="{1CEAC336-D858-47EA-9881-84C9F3960AB9}" presName="composite" presStyleCnt="0"/>
      <dgm:spPr/>
    </dgm:pt>
    <dgm:pt modelId="{A463F994-4E75-4D03-8788-77573F5AAA63}" type="pres">
      <dgm:prSet presAssocID="{1CEAC336-D858-47EA-9881-84C9F3960AB9}" presName="parTx" presStyleLbl="node1" presStyleIdx="1" presStyleCnt="9">
        <dgm:presLayoutVars>
          <dgm:chMax val="0"/>
          <dgm:chPref val="0"/>
          <dgm:bulletEnabled val="1"/>
        </dgm:presLayoutVars>
      </dgm:prSet>
      <dgm:spPr/>
    </dgm:pt>
    <dgm:pt modelId="{00406A0B-627F-43BC-A605-4C434A6AD059}" type="pres">
      <dgm:prSet presAssocID="{1CEAC336-D858-47EA-9881-84C9F3960AB9}" presName="parSh" presStyleLbl="node1" presStyleIdx="2" presStyleCnt="9"/>
      <dgm:spPr/>
    </dgm:pt>
    <dgm:pt modelId="{54A80875-AA1D-4EB2-BCC8-0828EB68740C}" type="pres">
      <dgm:prSet presAssocID="{1CEAC336-D858-47EA-9881-84C9F3960AB9}" presName="desTx" presStyleLbl="fgAcc1" presStyleIdx="2" presStyleCnt="9">
        <dgm:presLayoutVars>
          <dgm:bulletEnabled val="1"/>
        </dgm:presLayoutVars>
      </dgm:prSet>
      <dgm:spPr/>
    </dgm:pt>
    <dgm:pt modelId="{73BC70F5-1961-47A7-85E7-14863F199605}" type="pres">
      <dgm:prSet presAssocID="{ED9FF6CF-C675-4F11-87C1-0BBF55FBC8BD}" presName="sibTrans" presStyleLbl="sibTrans2D1" presStyleIdx="2" presStyleCnt="8"/>
      <dgm:spPr/>
    </dgm:pt>
    <dgm:pt modelId="{85CB9603-D024-4D8D-ADA9-879F15D54F57}" type="pres">
      <dgm:prSet presAssocID="{ED9FF6CF-C675-4F11-87C1-0BBF55FBC8BD}" presName="connTx" presStyleLbl="sibTrans2D1" presStyleIdx="2" presStyleCnt="8"/>
      <dgm:spPr/>
    </dgm:pt>
    <dgm:pt modelId="{B52C9380-E459-4F6B-9612-C8F29C759170}" type="pres">
      <dgm:prSet presAssocID="{47220A1C-B3EB-4890-8CAF-005251B93E76}" presName="composite" presStyleCnt="0"/>
      <dgm:spPr/>
    </dgm:pt>
    <dgm:pt modelId="{54F903A8-3668-4C38-B779-A12C05BB4AEC}" type="pres">
      <dgm:prSet presAssocID="{47220A1C-B3EB-4890-8CAF-005251B93E76}" presName="parTx" presStyleLbl="node1" presStyleIdx="2" presStyleCnt="9">
        <dgm:presLayoutVars>
          <dgm:chMax val="0"/>
          <dgm:chPref val="0"/>
          <dgm:bulletEnabled val="1"/>
        </dgm:presLayoutVars>
      </dgm:prSet>
      <dgm:spPr/>
    </dgm:pt>
    <dgm:pt modelId="{3A0FE6C7-BE14-4F8A-BA4A-2FB98E720493}" type="pres">
      <dgm:prSet presAssocID="{47220A1C-B3EB-4890-8CAF-005251B93E76}" presName="parSh" presStyleLbl="node1" presStyleIdx="3" presStyleCnt="9"/>
      <dgm:spPr/>
    </dgm:pt>
    <dgm:pt modelId="{3C950DE2-E8D1-423D-8D0E-CF807FD8850A}" type="pres">
      <dgm:prSet presAssocID="{47220A1C-B3EB-4890-8CAF-005251B93E76}" presName="desTx" presStyleLbl="fgAcc1" presStyleIdx="3" presStyleCnt="9">
        <dgm:presLayoutVars>
          <dgm:bulletEnabled val="1"/>
        </dgm:presLayoutVars>
      </dgm:prSet>
      <dgm:spPr/>
    </dgm:pt>
    <dgm:pt modelId="{A8698A24-1018-4B35-832B-FD7295A24A49}" type="pres">
      <dgm:prSet presAssocID="{D85F6988-A835-4FA3-BF09-84F29925E451}" presName="sibTrans" presStyleLbl="sibTrans2D1" presStyleIdx="3" presStyleCnt="8"/>
      <dgm:spPr/>
    </dgm:pt>
    <dgm:pt modelId="{879432A5-CEC0-4E2A-9F1C-6783159BD1C2}" type="pres">
      <dgm:prSet presAssocID="{D85F6988-A835-4FA3-BF09-84F29925E451}" presName="connTx" presStyleLbl="sibTrans2D1" presStyleIdx="3" presStyleCnt="8"/>
      <dgm:spPr/>
    </dgm:pt>
    <dgm:pt modelId="{B495D586-258C-4943-BD15-DDB79E0210C8}" type="pres">
      <dgm:prSet presAssocID="{4778B9DB-46A6-47CA-9E18-4AD0B05D3D09}" presName="composite" presStyleCnt="0"/>
      <dgm:spPr/>
    </dgm:pt>
    <dgm:pt modelId="{FDC226E7-262F-4473-9E4F-350EA4C34EF7}" type="pres">
      <dgm:prSet presAssocID="{4778B9DB-46A6-47CA-9E18-4AD0B05D3D09}" presName="parTx" presStyleLbl="node1" presStyleIdx="3" presStyleCnt="9">
        <dgm:presLayoutVars>
          <dgm:chMax val="0"/>
          <dgm:chPref val="0"/>
          <dgm:bulletEnabled val="1"/>
        </dgm:presLayoutVars>
      </dgm:prSet>
      <dgm:spPr/>
    </dgm:pt>
    <dgm:pt modelId="{EF3302FC-EE22-4C0E-BE6B-128B5657093D}" type="pres">
      <dgm:prSet presAssocID="{4778B9DB-46A6-47CA-9E18-4AD0B05D3D09}" presName="parSh" presStyleLbl="node1" presStyleIdx="4" presStyleCnt="9"/>
      <dgm:spPr/>
    </dgm:pt>
    <dgm:pt modelId="{D41F5D5B-6E57-419A-8EB3-AB8C4102629B}" type="pres">
      <dgm:prSet presAssocID="{4778B9DB-46A6-47CA-9E18-4AD0B05D3D09}" presName="desTx" presStyleLbl="fgAcc1" presStyleIdx="4" presStyleCnt="9">
        <dgm:presLayoutVars>
          <dgm:bulletEnabled val="1"/>
        </dgm:presLayoutVars>
      </dgm:prSet>
      <dgm:spPr/>
    </dgm:pt>
    <dgm:pt modelId="{8B0AB696-CEA2-4050-8AB0-C382CB028229}" type="pres">
      <dgm:prSet presAssocID="{5DA15D10-DB8C-450A-9695-A67C350AC6CC}" presName="sibTrans" presStyleLbl="sibTrans2D1" presStyleIdx="4" presStyleCnt="8"/>
      <dgm:spPr/>
    </dgm:pt>
    <dgm:pt modelId="{0755E538-5722-4C14-A4B2-F820CA303562}" type="pres">
      <dgm:prSet presAssocID="{5DA15D10-DB8C-450A-9695-A67C350AC6CC}" presName="connTx" presStyleLbl="sibTrans2D1" presStyleIdx="4" presStyleCnt="8"/>
      <dgm:spPr/>
    </dgm:pt>
    <dgm:pt modelId="{EAEFD6DB-809D-465C-9825-E4E28EC3B51E}" type="pres">
      <dgm:prSet presAssocID="{E49ECAF9-71D5-4B53-9C3B-A0D9107620BF}" presName="composite" presStyleCnt="0"/>
      <dgm:spPr/>
    </dgm:pt>
    <dgm:pt modelId="{5A4CD04B-0B2D-4557-8963-D41A138C0E09}" type="pres">
      <dgm:prSet presAssocID="{E49ECAF9-71D5-4B53-9C3B-A0D9107620BF}" presName="parTx" presStyleLbl="node1" presStyleIdx="4" presStyleCnt="9">
        <dgm:presLayoutVars>
          <dgm:chMax val="0"/>
          <dgm:chPref val="0"/>
          <dgm:bulletEnabled val="1"/>
        </dgm:presLayoutVars>
      </dgm:prSet>
      <dgm:spPr/>
    </dgm:pt>
    <dgm:pt modelId="{9D31B14C-00C6-4521-805A-D3FA97C03CAE}" type="pres">
      <dgm:prSet presAssocID="{E49ECAF9-71D5-4B53-9C3B-A0D9107620BF}" presName="parSh" presStyleLbl="node1" presStyleIdx="5" presStyleCnt="9"/>
      <dgm:spPr/>
    </dgm:pt>
    <dgm:pt modelId="{8AC3CC1C-87CE-46DB-80E4-64F668F67302}" type="pres">
      <dgm:prSet presAssocID="{E49ECAF9-71D5-4B53-9C3B-A0D9107620BF}" presName="desTx" presStyleLbl="fgAcc1" presStyleIdx="5" presStyleCnt="9">
        <dgm:presLayoutVars>
          <dgm:bulletEnabled val="1"/>
        </dgm:presLayoutVars>
      </dgm:prSet>
      <dgm:spPr/>
    </dgm:pt>
    <dgm:pt modelId="{1A53A420-D4BD-4D6D-B43D-9D17AC24EEFD}" type="pres">
      <dgm:prSet presAssocID="{BE585B04-AA7E-46A4-915C-0AF5D46A5722}" presName="sibTrans" presStyleLbl="sibTrans2D1" presStyleIdx="5" presStyleCnt="8"/>
      <dgm:spPr/>
    </dgm:pt>
    <dgm:pt modelId="{AC3467BD-809E-456B-82E5-0546DD5753F5}" type="pres">
      <dgm:prSet presAssocID="{BE585B04-AA7E-46A4-915C-0AF5D46A5722}" presName="connTx" presStyleLbl="sibTrans2D1" presStyleIdx="5" presStyleCnt="8"/>
      <dgm:spPr/>
    </dgm:pt>
    <dgm:pt modelId="{51B7D742-F49C-4F57-9B3A-6DED261EAA19}" type="pres">
      <dgm:prSet presAssocID="{7EA28FCC-8676-4107-BC23-960FC0CAF5F3}" presName="composite" presStyleCnt="0"/>
      <dgm:spPr/>
    </dgm:pt>
    <dgm:pt modelId="{96D6CD82-7E57-4EEC-BB97-CB4B285CB32E}" type="pres">
      <dgm:prSet presAssocID="{7EA28FCC-8676-4107-BC23-960FC0CAF5F3}" presName="parTx" presStyleLbl="node1" presStyleIdx="5" presStyleCnt="9">
        <dgm:presLayoutVars>
          <dgm:chMax val="0"/>
          <dgm:chPref val="0"/>
          <dgm:bulletEnabled val="1"/>
        </dgm:presLayoutVars>
      </dgm:prSet>
      <dgm:spPr/>
    </dgm:pt>
    <dgm:pt modelId="{387B753B-261F-4DEA-9986-9CB2F2FBC8E6}" type="pres">
      <dgm:prSet presAssocID="{7EA28FCC-8676-4107-BC23-960FC0CAF5F3}" presName="parSh" presStyleLbl="node1" presStyleIdx="6" presStyleCnt="9"/>
      <dgm:spPr/>
    </dgm:pt>
    <dgm:pt modelId="{E06D99B5-D379-4D89-99BE-80417D91ACA7}" type="pres">
      <dgm:prSet presAssocID="{7EA28FCC-8676-4107-BC23-960FC0CAF5F3}" presName="desTx" presStyleLbl="fgAcc1" presStyleIdx="6" presStyleCnt="9">
        <dgm:presLayoutVars>
          <dgm:bulletEnabled val="1"/>
        </dgm:presLayoutVars>
      </dgm:prSet>
      <dgm:spPr/>
    </dgm:pt>
    <dgm:pt modelId="{7B04A416-5831-49EC-8F2F-2E80753DA7B0}" type="pres">
      <dgm:prSet presAssocID="{A33AE66F-2E2B-4F16-A075-05F90263FF9B}" presName="sibTrans" presStyleLbl="sibTrans2D1" presStyleIdx="6" presStyleCnt="8"/>
      <dgm:spPr/>
    </dgm:pt>
    <dgm:pt modelId="{E4F02B31-3871-4FE0-A576-6ABED7CD07CC}" type="pres">
      <dgm:prSet presAssocID="{A33AE66F-2E2B-4F16-A075-05F90263FF9B}" presName="connTx" presStyleLbl="sibTrans2D1" presStyleIdx="6" presStyleCnt="8"/>
      <dgm:spPr/>
    </dgm:pt>
    <dgm:pt modelId="{7888EAA7-FB9F-4ACE-9137-5B73A9915169}" type="pres">
      <dgm:prSet presAssocID="{35680B16-2B71-4D3D-9E6E-7982EF4AA769}" presName="composite" presStyleCnt="0"/>
      <dgm:spPr/>
    </dgm:pt>
    <dgm:pt modelId="{C4C747C6-A8B1-409C-8409-133EFC659392}" type="pres">
      <dgm:prSet presAssocID="{35680B16-2B71-4D3D-9E6E-7982EF4AA769}" presName="parTx" presStyleLbl="node1" presStyleIdx="6" presStyleCnt="9">
        <dgm:presLayoutVars>
          <dgm:chMax val="0"/>
          <dgm:chPref val="0"/>
          <dgm:bulletEnabled val="1"/>
        </dgm:presLayoutVars>
      </dgm:prSet>
      <dgm:spPr/>
    </dgm:pt>
    <dgm:pt modelId="{1C87A5AF-CE21-4BDF-8A6B-A3124F743D00}" type="pres">
      <dgm:prSet presAssocID="{35680B16-2B71-4D3D-9E6E-7982EF4AA769}" presName="parSh" presStyleLbl="node1" presStyleIdx="7" presStyleCnt="9"/>
      <dgm:spPr/>
    </dgm:pt>
    <dgm:pt modelId="{FC65C954-FE98-4C37-98E3-AB6EA799FEDE}" type="pres">
      <dgm:prSet presAssocID="{35680B16-2B71-4D3D-9E6E-7982EF4AA769}" presName="desTx" presStyleLbl="fgAcc1" presStyleIdx="7" presStyleCnt="9">
        <dgm:presLayoutVars>
          <dgm:bulletEnabled val="1"/>
        </dgm:presLayoutVars>
      </dgm:prSet>
      <dgm:spPr/>
    </dgm:pt>
    <dgm:pt modelId="{42B7F6F2-9941-4229-9315-08B3AAB98DA6}" type="pres">
      <dgm:prSet presAssocID="{A4D1B560-371F-4643-B3FA-1E0FCDAC420B}" presName="sibTrans" presStyleLbl="sibTrans2D1" presStyleIdx="7" presStyleCnt="8"/>
      <dgm:spPr/>
    </dgm:pt>
    <dgm:pt modelId="{2CA9C212-B9A7-4136-9956-97788CEE968E}" type="pres">
      <dgm:prSet presAssocID="{A4D1B560-371F-4643-B3FA-1E0FCDAC420B}" presName="connTx" presStyleLbl="sibTrans2D1" presStyleIdx="7" presStyleCnt="8"/>
      <dgm:spPr/>
    </dgm:pt>
    <dgm:pt modelId="{81512FA3-CB02-4FF0-8937-BE8CB971658F}" type="pres">
      <dgm:prSet presAssocID="{9AD714F6-D68E-4E8A-947C-82EA5F4ED317}" presName="composite" presStyleCnt="0"/>
      <dgm:spPr/>
    </dgm:pt>
    <dgm:pt modelId="{521C29CB-482D-4784-9453-28EB90BAFE28}" type="pres">
      <dgm:prSet presAssocID="{9AD714F6-D68E-4E8A-947C-82EA5F4ED317}" presName="parTx" presStyleLbl="node1" presStyleIdx="7" presStyleCnt="9">
        <dgm:presLayoutVars>
          <dgm:chMax val="0"/>
          <dgm:chPref val="0"/>
          <dgm:bulletEnabled val="1"/>
        </dgm:presLayoutVars>
      </dgm:prSet>
      <dgm:spPr/>
    </dgm:pt>
    <dgm:pt modelId="{5BF08CD7-26D6-481D-868A-E220EE7C4455}" type="pres">
      <dgm:prSet presAssocID="{9AD714F6-D68E-4E8A-947C-82EA5F4ED317}" presName="parSh" presStyleLbl="node1" presStyleIdx="8" presStyleCnt="9"/>
      <dgm:spPr/>
    </dgm:pt>
    <dgm:pt modelId="{1B674CA8-6390-41DD-B871-EF25AAF7BE1D}" type="pres">
      <dgm:prSet presAssocID="{9AD714F6-D68E-4E8A-947C-82EA5F4ED317}" presName="desTx" presStyleLbl="fgAcc1" presStyleIdx="8" presStyleCnt="9">
        <dgm:presLayoutVars>
          <dgm:bulletEnabled val="1"/>
        </dgm:presLayoutVars>
      </dgm:prSet>
      <dgm:spPr/>
    </dgm:pt>
  </dgm:ptLst>
  <dgm:cxnLst>
    <dgm:cxn modelId="{E6A28105-70E9-46CE-A371-901EBAD74A2B}" type="presOf" srcId="{1CEAC336-D858-47EA-9881-84C9F3960AB9}" destId="{A463F994-4E75-4D03-8788-77573F5AAA63}" srcOrd="0" destOrd="0" presId="urn:microsoft.com/office/officeart/2005/8/layout/process3"/>
    <dgm:cxn modelId="{C2E6B605-7421-4ABD-AB11-92631900144A}" srcId="{4778B9DB-46A6-47CA-9E18-4AD0B05D3D09}" destId="{7255CED8-1225-4674-AD0B-4A2A358F99FC}" srcOrd="0" destOrd="0" parTransId="{EB588342-BFE4-442E-9871-81228254BF97}" sibTransId="{AD8F11F0-26F9-4FC8-8849-3C71B407EDFF}"/>
    <dgm:cxn modelId="{96DCC205-C27C-4AFC-9D31-1096664147C8}" srcId="{E49ECAF9-71D5-4B53-9C3B-A0D9107620BF}" destId="{2540EC3F-4641-4104-A0B2-12D652DE6D50}" srcOrd="0" destOrd="0" parTransId="{3629DBDC-6E9E-4FA7-9921-64735C030125}" sibTransId="{C441E327-9FF5-47AA-B3BF-312187BC9D96}"/>
    <dgm:cxn modelId="{EA73810E-E257-4290-8FAD-EDCDFE61635C}" type="presOf" srcId="{A33AE66F-2E2B-4F16-A075-05F90263FF9B}" destId="{7B04A416-5831-49EC-8F2F-2E80753DA7B0}" srcOrd="0" destOrd="0" presId="urn:microsoft.com/office/officeart/2005/8/layout/process3"/>
    <dgm:cxn modelId="{0261C60E-EFEE-4838-ACE9-FF00283DC136}" type="presOf" srcId="{E3690CE5-D46C-41A1-8554-F6897A2A711D}" destId="{A34D3DE0-A260-4087-8104-1134E1692D5C}" srcOrd="1" destOrd="0" presId="urn:microsoft.com/office/officeart/2005/8/layout/process3"/>
    <dgm:cxn modelId="{E3F0AE0F-8A79-4002-A800-35CA5D05183E}" type="presOf" srcId="{ED9FF6CF-C675-4F11-87C1-0BBF55FBC8BD}" destId="{73BC70F5-1961-47A7-85E7-14863F199605}" srcOrd="0" destOrd="0" presId="urn:microsoft.com/office/officeart/2005/8/layout/process3"/>
    <dgm:cxn modelId="{7121631D-FF7A-4339-8221-A7B37407A965}" srcId="{7CCC4228-C346-4032-88F9-B3CA536707A1}" destId="{E49ECAF9-71D5-4B53-9C3B-A0D9107620BF}" srcOrd="5" destOrd="0" parTransId="{C7C505D6-04B8-4A3D-8E65-2A775BEBAB76}" sibTransId="{BE585B04-AA7E-46A4-915C-0AF5D46A5722}"/>
    <dgm:cxn modelId="{FDE53E1F-0DFB-44F4-A673-3FC10F220BFB}" type="presOf" srcId="{2540EC3F-4641-4104-A0B2-12D652DE6D50}" destId="{8AC3CC1C-87CE-46DB-80E4-64F668F67302}" srcOrd="0" destOrd="0" presId="urn:microsoft.com/office/officeart/2005/8/layout/process3"/>
    <dgm:cxn modelId="{9B029722-7FA3-4101-A85D-CD2E52ACB8FD}" type="presOf" srcId="{47220A1C-B3EB-4890-8CAF-005251B93E76}" destId="{3A0FE6C7-BE14-4F8A-BA4A-2FB98E720493}" srcOrd="1" destOrd="0" presId="urn:microsoft.com/office/officeart/2005/8/layout/process3"/>
    <dgm:cxn modelId="{B1A37225-E3E4-47EC-8593-34A8D1B59765}" type="presOf" srcId="{D85F6988-A835-4FA3-BF09-84F29925E451}" destId="{A8698A24-1018-4B35-832B-FD7295A24A49}" srcOrd="0" destOrd="0" presId="urn:microsoft.com/office/officeart/2005/8/layout/process3"/>
    <dgm:cxn modelId="{53009D2A-6C80-41F1-8328-48EC21BD3390}" srcId="{7CCC4228-C346-4032-88F9-B3CA536707A1}" destId="{35680B16-2B71-4D3D-9E6E-7982EF4AA769}" srcOrd="7" destOrd="0" parTransId="{765E10DF-3D08-4E74-B2F0-ADF4F35804F6}" sibTransId="{A4D1B560-371F-4643-B3FA-1E0FCDAC420B}"/>
    <dgm:cxn modelId="{FA72E833-CA82-459B-BB40-1326D1DBA3FC}" type="presOf" srcId="{3F6BFF26-46B0-45EE-A620-B292FAF4FBCC}" destId="{9BE1151A-E7C2-46AD-BAF3-027F22434042}" srcOrd="1" destOrd="0" presId="urn:microsoft.com/office/officeart/2005/8/layout/process3"/>
    <dgm:cxn modelId="{346BCB34-EED9-4FBA-8113-293C6C279A3F}" type="presOf" srcId="{A4D1B560-371F-4643-B3FA-1E0FCDAC420B}" destId="{2CA9C212-B9A7-4136-9956-97788CEE968E}" srcOrd="1" destOrd="0" presId="urn:microsoft.com/office/officeart/2005/8/layout/process3"/>
    <dgm:cxn modelId="{873F063E-CC9F-4C39-B60F-714C152B7C40}" srcId="{95C7B30F-2A1D-41B7-8435-4E1FCDAA8B0C}" destId="{7932BEA2-DE66-4581-8DDB-0F775F688E67}" srcOrd="0" destOrd="0" parTransId="{3EC6F352-6486-4C5D-BED0-595DB6D647A0}" sibTransId="{122D2DBF-1FE2-4C5F-BA1A-BC86BD121412}"/>
    <dgm:cxn modelId="{5715703F-85FE-433C-AC17-362B3B1BD1F7}" type="presOf" srcId="{47220A1C-B3EB-4890-8CAF-005251B93E76}" destId="{54F903A8-3668-4C38-B779-A12C05BB4AEC}" srcOrd="0" destOrd="0" presId="urn:microsoft.com/office/officeart/2005/8/layout/process3"/>
    <dgm:cxn modelId="{E9B70061-C5C9-41AE-BF31-F0F8951A7EFD}" type="presOf" srcId="{9AD714F6-D68E-4E8A-947C-82EA5F4ED317}" destId="{5BF08CD7-26D6-481D-868A-E220EE7C4455}" srcOrd="1" destOrd="0" presId="urn:microsoft.com/office/officeart/2005/8/layout/process3"/>
    <dgm:cxn modelId="{BFEF6643-98B5-4993-B25F-996339D20622}" type="presOf" srcId="{9AD714F6-D68E-4E8A-947C-82EA5F4ED317}" destId="{521C29CB-482D-4784-9453-28EB90BAFE28}" srcOrd="0" destOrd="0" presId="urn:microsoft.com/office/officeart/2005/8/layout/process3"/>
    <dgm:cxn modelId="{7228A863-3785-4316-9184-3543F194780A}" type="presOf" srcId="{7255CED8-1225-4674-AD0B-4A2A358F99FC}" destId="{D41F5D5B-6E57-419A-8EB3-AB8C4102629B}" srcOrd="0" destOrd="0" presId="urn:microsoft.com/office/officeart/2005/8/layout/process3"/>
    <dgm:cxn modelId="{03F8F944-6B73-4477-8C2D-EF1C5CEFECC8}" srcId="{7CCC4228-C346-4032-88F9-B3CA536707A1}" destId="{47220A1C-B3EB-4890-8CAF-005251B93E76}" srcOrd="3" destOrd="0" parTransId="{C35AFAFA-7066-438F-B6B0-73327AAE8B1E}" sibTransId="{D85F6988-A835-4FA3-BF09-84F29925E451}"/>
    <dgm:cxn modelId="{9A8B2545-D450-4306-A259-F94024A4097F}" type="presOf" srcId="{5784F3A5-4930-45DA-BC34-B34CA2AC58F9}" destId="{E06D99B5-D379-4D89-99BE-80417D91ACA7}" srcOrd="0" destOrd="0" presId="urn:microsoft.com/office/officeart/2005/8/layout/process3"/>
    <dgm:cxn modelId="{65E86A47-F488-44C0-A50E-120DD68B90FA}" type="presOf" srcId="{024B5CB0-FD3A-4094-8152-72453C3F7ABD}" destId="{C65F3860-924F-48D4-99C9-2F13EDDF96B3}" srcOrd="1" destOrd="0" presId="urn:microsoft.com/office/officeart/2005/8/layout/process3"/>
    <dgm:cxn modelId="{43B91B69-D0C0-4D46-A78F-565819ABC589}" type="presOf" srcId="{D85F6988-A835-4FA3-BF09-84F29925E451}" destId="{879432A5-CEC0-4E2A-9F1C-6783159BD1C2}" srcOrd="1" destOrd="0" presId="urn:microsoft.com/office/officeart/2005/8/layout/process3"/>
    <dgm:cxn modelId="{D266AC69-52F6-4F18-ADCE-DE3978269C05}" srcId="{1CEAC336-D858-47EA-9881-84C9F3960AB9}" destId="{39334660-4BFE-4D0B-A6A2-3A3E5811177F}" srcOrd="0" destOrd="0" parTransId="{FD7B6576-144C-475F-A3AF-A2326FC3AE39}" sibTransId="{3859B342-E23A-46D0-B797-E56A5776E0B0}"/>
    <dgm:cxn modelId="{DEE7836B-BD05-4A1F-9833-3A43BBAF36A4}" srcId="{9AD714F6-D68E-4E8A-947C-82EA5F4ED317}" destId="{F8AE39F3-F2C4-42E4-80C3-1BE1E05C4AD8}" srcOrd="0" destOrd="0" parTransId="{DEA10F76-38FC-4C1D-A4FC-E400A94F85EA}" sibTransId="{48FFC335-6927-4C2A-80B3-03A187540A14}"/>
    <dgm:cxn modelId="{494ADA4B-1724-426C-A536-25206BDD5FB4}" type="presOf" srcId="{7932BEA2-DE66-4581-8DDB-0F775F688E67}" destId="{A7FDA7D6-36D0-431A-9817-865C7DECCB0F}" srcOrd="0" destOrd="0" presId="urn:microsoft.com/office/officeart/2005/8/layout/process3"/>
    <dgm:cxn modelId="{6F00C86C-23FE-48DC-AAF9-2416AB03A872}" type="presOf" srcId="{95C7B30F-2A1D-41B7-8435-4E1FCDAA8B0C}" destId="{90D520BB-721F-4C29-AB79-638BEA002B55}" srcOrd="1" destOrd="0" presId="urn:microsoft.com/office/officeart/2005/8/layout/process3"/>
    <dgm:cxn modelId="{57569B4D-15E8-448E-8123-A9EA8145C83F}" srcId="{7CCC4228-C346-4032-88F9-B3CA536707A1}" destId="{1CEAC336-D858-47EA-9881-84C9F3960AB9}" srcOrd="2" destOrd="0" parTransId="{755AD77E-DAE0-4C2F-B76D-48F82A0C3632}" sibTransId="{ED9FF6CF-C675-4F11-87C1-0BBF55FBC8BD}"/>
    <dgm:cxn modelId="{A87CB54F-6C2C-4665-9C9A-EBC8296D48A3}" srcId="{35680B16-2B71-4D3D-9E6E-7982EF4AA769}" destId="{F8905D7F-210C-4524-B603-895516AC2D7F}" srcOrd="0" destOrd="0" parTransId="{1442F188-7259-462B-829D-D5E489A7F77E}" sibTransId="{DBE44AC4-8DB5-48F3-B489-56A97ED84FF2}"/>
    <dgm:cxn modelId="{730B7650-97EF-42D6-BFD2-2E0C5087E7FB}" type="presOf" srcId="{E3690CE5-D46C-41A1-8554-F6897A2A711D}" destId="{3072920A-4067-4991-91FE-C984EF2A9ABD}" srcOrd="0" destOrd="0" presId="urn:microsoft.com/office/officeart/2005/8/layout/process3"/>
    <dgm:cxn modelId="{483C1952-52CB-4B47-A89A-8D107A51E7D2}" type="presOf" srcId="{7EA28FCC-8676-4107-BC23-960FC0CAF5F3}" destId="{387B753B-261F-4DEA-9986-9CB2F2FBC8E6}" srcOrd="1" destOrd="0" presId="urn:microsoft.com/office/officeart/2005/8/layout/process3"/>
    <dgm:cxn modelId="{A494E773-A327-4BB6-B7DC-B89B97496B14}" type="presOf" srcId="{ED9FF6CF-C675-4F11-87C1-0BBF55FBC8BD}" destId="{85CB9603-D024-4D8D-ADA9-879F15D54F57}" srcOrd="1" destOrd="0" presId="urn:microsoft.com/office/officeart/2005/8/layout/process3"/>
    <dgm:cxn modelId="{4F9F9756-0ABB-4C43-9853-368D080BCC62}" srcId="{7CCC4228-C346-4032-88F9-B3CA536707A1}" destId="{9AD714F6-D68E-4E8A-947C-82EA5F4ED317}" srcOrd="8" destOrd="0" parTransId="{F2D47D89-97E2-4619-A766-A2B9940B32BB}" sibTransId="{79E83902-58A5-4AD7-A4BA-ADDFBED6F6B5}"/>
    <dgm:cxn modelId="{3725F777-CD2C-4D6A-8A74-343A14C552A9}" type="presOf" srcId="{E49ECAF9-71D5-4B53-9C3B-A0D9107620BF}" destId="{5A4CD04B-0B2D-4557-8963-D41A138C0E09}" srcOrd="0" destOrd="0" presId="urn:microsoft.com/office/officeart/2005/8/layout/process3"/>
    <dgm:cxn modelId="{91C36F78-0E46-4E49-BDAA-62C0864F44DF}" type="presOf" srcId="{E49ECAF9-71D5-4B53-9C3B-A0D9107620BF}" destId="{9D31B14C-00C6-4521-805A-D3FA97C03CAE}" srcOrd="1" destOrd="0" presId="urn:microsoft.com/office/officeart/2005/8/layout/process3"/>
    <dgm:cxn modelId="{0BD3B079-D989-4904-9C89-73BCF03A4D10}" type="presOf" srcId="{4778B9DB-46A6-47CA-9E18-4AD0B05D3D09}" destId="{EF3302FC-EE22-4C0E-BE6B-128B5657093D}" srcOrd="1" destOrd="0" presId="urn:microsoft.com/office/officeart/2005/8/layout/process3"/>
    <dgm:cxn modelId="{EC50307A-EED7-4243-81C7-A2141B279E6D}" type="presOf" srcId="{A33AE66F-2E2B-4F16-A075-05F90263FF9B}" destId="{E4F02B31-3871-4FE0-A576-6ABED7CD07CC}" srcOrd="1" destOrd="0" presId="urn:microsoft.com/office/officeart/2005/8/layout/process3"/>
    <dgm:cxn modelId="{C3B78A8A-CBAD-438F-977C-16BECC6E6656}" type="presOf" srcId="{95C7B30F-2A1D-41B7-8435-4E1FCDAA8B0C}" destId="{E360B236-8179-40C8-B57E-24247B3D2A42}" srcOrd="0" destOrd="0" presId="urn:microsoft.com/office/officeart/2005/8/layout/process3"/>
    <dgm:cxn modelId="{F722B995-A939-4948-A966-EBF381FEC80C}" type="presOf" srcId="{1F2583F2-794C-42CD-8C8B-D7EC7E1A1DFE}" destId="{3C950DE2-E8D1-423D-8D0E-CF807FD8850A}" srcOrd="0" destOrd="0" presId="urn:microsoft.com/office/officeart/2005/8/layout/process3"/>
    <dgm:cxn modelId="{F011839A-BB8D-43E3-8300-A0B78768C474}" type="presOf" srcId="{5DA15D10-DB8C-450A-9695-A67C350AC6CC}" destId="{0755E538-5722-4C14-A4B2-F820CA303562}" srcOrd="1" destOrd="0" presId="urn:microsoft.com/office/officeart/2005/8/layout/process3"/>
    <dgm:cxn modelId="{99B23F9D-F7A2-4663-8909-FC0699514612}" srcId="{7CCC4228-C346-4032-88F9-B3CA536707A1}" destId="{7EA28FCC-8676-4107-BC23-960FC0CAF5F3}" srcOrd="6" destOrd="0" parTransId="{421FC6FF-0ED5-4DA4-8E21-5A34705E9F57}" sibTransId="{A33AE66F-2E2B-4F16-A075-05F90263FF9B}"/>
    <dgm:cxn modelId="{5BA8C7A4-912E-4290-84F1-6C0687A430DB}" type="presOf" srcId="{39334660-4BFE-4D0B-A6A2-3A3E5811177F}" destId="{54A80875-AA1D-4EB2-BCC8-0828EB68740C}" srcOrd="0" destOrd="0" presId="urn:microsoft.com/office/officeart/2005/8/layout/process3"/>
    <dgm:cxn modelId="{FC0F50A5-FD95-44AC-908E-585BDD72B585}" srcId="{47220A1C-B3EB-4890-8CAF-005251B93E76}" destId="{1F2583F2-794C-42CD-8C8B-D7EC7E1A1DFE}" srcOrd="0" destOrd="0" parTransId="{8D906D62-90B2-4BCC-862B-299151871703}" sibTransId="{87F813D9-71F3-4FBF-9409-C8C0F06484FC}"/>
    <dgm:cxn modelId="{730C84A8-4233-42D4-A270-72B2EFDDDB14}" srcId="{7CCC4228-C346-4032-88F9-B3CA536707A1}" destId="{E3690CE5-D46C-41A1-8554-F6897A2A711D}" srcOrd="0" destOrd="0" parTransId="{03DF4856-85A2-4A55-821F-974455CDB302}" sibTransId="{3F6BFF26-46B0-45EE-A620-B292FAF4FBCC}"/>
    <dgm:cxn modelId="{569C6DAA-4FD0-4EC1-9824-DE25DD03CBFA}" type="presOf" srcId="{4778B9DB-46A6-47CA-9E18-4AD0B05D3D09}" destId="{FDC226E7-262F-4473-9E4F-350EA4C34EF7}" srcOrd="0" destOrd="0" presId="urn:microsoft.com/office/officeart/2005/8/layout/process3"/>
    <dgm:cxn modelId="{4FC8DFB8-7C6A-46F6-8DCA-55A6617508A3}" type="presOf" srcId="{F8905D7F-210C-4524-B603-895516AC2D7F}" destId="{FC65C954-FE98-4C37-98E3-AB6EA799FEDE}" srcOrd="0" destOrd="0" presId="urn:microsoft.com/office/officeart/2005/8/layout/process3"/>
    <dgm:cxn modelId="{906294B9-3678-470B-A5B7-08B82050967D}" type="presOf" srcId="{5DA15D10-DB8C-450A-9695-A67C350AC6CC}" destId="{8B0AB696-CEA2-4050-8AB0-C382CB028229}" srcOrd="0" destOrd="0" presId="urn:microsoft.com/office/officeart/2005/8/layout/process3"/>
    <dgm:cxn modelId="{F68904BC-B012-4341-BD17-81904DE69566}" type="presOf" srcId="{1CEAC336-D858-47EA-9881-84C9F3960AB9}" destId="{00406A0B-627F-43BC-A605-4C434A6AD059}" srcOrd="1" destOrd="0" presId="urn:microsoft.com/office/officeart/2005/8/layout/process3"/>
    <dgm:cxn modelId="{EE2179BE-A6AD-48CE-B600-CDA8A030BBB3}" type="presOf" srcId="{024B5CB0-FD3A-4094-8152-72453C3F7ABD}" destId="{C79DA47C-29B9-49BB-BDD2-DE17A97C1D7C}" srcOrd="0" destOrd="0" presId="urn:microsoft.com/office/officeart/2005/8/layout/process3"/>
    <dgm:cxn modelId="{0B544BC2-E046-4995-AC90-547399F29718}" type="presOf" srcId="{7EA28FCC-8676-4107-BC23-960FC0CAF5F3}" destId="{96D6CD82-7E57-4EEC-BB97-CB4B285CB32E}" srcOrd="0" destOrd="0" presId="urn:microsoft.com/office/officeart/2005/8/layout/process3"/>
    <dgm:cxn modelId="{F6B625CA-5B00-442D-9CC8-41C70B845A61}" srcId="{7EA28FCC-8676-4107-BC23-960FC0CAF5F3}" destId="{5784F3A5-4930-45DA-BC34-B34CA2AC58F9}" srcOrd="0" destOrd="0" parTransId="{D13DEA40-D64E-4075-B19E-4ABB10F27CD1}" sibTransId="{18107367-3C6C-470C-919A-06560F55178B}"/>
    <dgm:cxn modelId="{834895CA-3EA8-4C49-AC22-CFF5A8D4B2DE}" srcId="{E3690CE5-D46C-41A1-8554-F6897A2A711D}" destId="{73A328F3-1E79-4755-BF29-CF92CAF1A081}" srcOrd="0" destOrd="0" parTransId="{C84C35B4-8D4B-4FF0-9E76-4FEE1F97FEA3}" sibTransId="{517DF904-DC7B-4A47-8888-024F98AAB731}"/>
    <dgm:cxn modelId="{0DC4FCCD-5585-4358-87EC-B72537390CF4}" type="presOf" srcId="{35680B16-2B71-4D3D-9E6E-7982EF4AA769}" destId="{C4C747C6-A8B1-409C-8409-133EFC659392}" srcOrd="0" destOrd="0" presId="urn:microsoft.com/office/officeart/2005/8/layout/process3"/>
    <dgm:cxn modelId="{77455ED7-3750-4199-A15E-C69F04F233EC}" type="presOf" srcId="{BE585B04-AA7E-46A4-915C-0AF5D46A5722}" destId="{1A53A420-D4BD-4D6D-B43D-9D17AC24EEFD}" srcOrd="0" destOrd="0" presId="urn:microsoft.com/office/officeart/2005/8/layout/process3"/>
    <dgm:cxn modelId="{51396BE5-3829-4586-9FA2-CEA87C339418}" type="presOf" srcId="{35680B16-2B71-4D3D-9E6E-7982EF4AA769}" destId="{1C87A5AF-CE21-4BDF-8A6B-A3124F743D00}" srcOrd="1" destOrd="0" presId="urn:microsoft.com/office/officeart/2005/8/layout/process3"/>
    <dgm:cxn modelId="{C34E26EC-A679-43B7-8020-6556E3015629}" type="presOf" srcId="{3F6BFF26-46B0-45EE-A620-B292FAF4FBCC}" destId="{03A959BE-9CB5-4F3D-B02D-6C1D81CFF34D}" srcOrd="0" destOrd="0" presId="urn:microsoft.com/office/officeart/2005/8/layout/process3"/>
    <dgm:cxn modelId="{86008FEC-9BAB-4548-BB2C-810749708407}" type="presOf" srcId="{A4D1B560-371F-4643-B3FA-1E0FCDAC420B}" destId="{42B7F6F2-9941-4229-9315-08B3AAB98DA6}" srcOrd="0" destOrd="0" presId="urn:microsoft.com/office/officeart/2005/8/layout/process3"/>
    <dgm:cxn modelId="{A36BB3EC-17F2-40EE-A659-64CF61498B4B}" type="presOf" srcId="{73A328F3-1E79-4755-BF29-CF92CAF1A081}" destId="{F4C8EA97-F75C-46EC-95AB-95518C8D97BA}" srcOrd="0" destOrd="0" presId="urn:microsoft.com/office/officeart/2005/8/layout/process3"/>
    <dgm:cxn modelId="{7CA026EE-0902-429F-A3F5-DBE6C5DDCD0C}" type="presOf" srcId="{F8AE39F3-F2C4-42E4-80C3-1BE1E05C4AD8}" destId="{1B674CA8-6390-41DD-B871-EF25AAF7BE1D}" srcOrd="0" destOrd="0" presId="urn:microsoft.com/office/officeart/2005/8/layout/process3"/>
    <dgm:cxn modelId="{7C5C6DEF-12A0-41C0-BB9F-35570EC160F3}" type="presOf" srcId="{BE585B04-AA7E-46A4-915C-0AF5D46A5722}" destId="{AC3467BD-809E-456B-82E5-0546DD5753F5}" srcOrd="1" destOrd="0" presId="urn:microsoft.com/office/officeart/2005/8/layout/process3"/>
    <dgm:cxn modelId="{1C0C86F1-43CD-4B90-91FC-D6F6AA4F9800}" type="presOf" srcId="{7CCC4228-C346-4032-88F9-B3CA536707A1}" destId="{0F9174FC-BA92-4D2F-B476-27095E06A28A}" srcOrd="0" destOrd="0" presId="urn:microsoft.com/office/officeart/2005/8/layout/process3"/>
    <dgm:cxn modelId="{AC12B6F8-7958-40D3-99FF-56A85B901691}" srcId="{7CCC4228-C346-4032-88F9-B3CA536707A1}" destId="{4778B9DB-46A6-47CA-9E18-4AD0B05D3D09}" srcOrd="4" destOrd="0" parTransId="{EE19F182-26C5-4297-990A-1F5D9B714902}" sibTransId="{5DA15D10-DB8C-450A-9695-A67C350AC6CC}"/>
    <dgm:cxn modelId="{A657EAF8-E0A3-46BB-8626-1E80E63CB5D6}" srcId="{7CCC4228-C346-4032-88F9-B3CA536707A1}" destId="{95C7B30F-2A1D-41B7-8435-4E1FCDAA8B0C}" srcOrd="1" destOrd="0" parTransId="{1362B5CA-631E-448D-ADEB-AAE9CFAA71A7}" sibTransId="{024B5CB0-FD3A-4094-8152-72453C3F7ABD}"/>
    <dgm:cxn modelId="{52228461-CDB0-47BA-A992-D0F0AA3F0D79}" type="presParOf" srcId="{0F9174FC-BA92-4D2F-B476-27095E06A28A}" destId="{B9A813C3-40B1-4D0C-B740-307F16073234}" srcOrd="0" destOrd="0" presId="urn:microsoft.com/office/officeart/2005/8/layout/process3"/>
    <dgm:cxn modelId="{91FEE955-076C-418C-85AB-454D1FD6CE56}" type="presParOf" srcId="{B9A813C3-40B1-4D0C-B740-307F16073234}" destId="{3072920A-4067-4991-91FE-C984EF2A9ABD}" srcOrd="0" destOrd="0" presId="urn:microsoft.com/office/officeart/2005/8/layout/process3"/>
    <dgm:cxn modelId="{530E43AC-1C07-40C4-AAD2-79FBFA709435}" type="presParOf" srcId="{B9A813C3-40B1-4D0C-B740-307F16073234}" destId="{A34D3DE0-A260-4087-8104-1134E1692D5C}" srcOrd="1" destOrd="0" presId="urn:microsoft.com/office/officeart/2005/8/layout/process3"/>
    <dgm:cxn modelId="{6F12E4AD-C67E-4340-AB04-F082FF7BB3FF}" type="presParOf" srcId="{B9A813C3-40B1-4D0C-B740-307F16073234}" destId="{F4C8EA97-F75C-46EC-95AB-95518C8D97BA}" srcOrd="2" destOrd="0" presId="urn:microsoft.com/office/officeart/2005/8/layout/process3"/>
    <dgm:cxn modelId="{B3033275-E6F0-4178-ACC8-A34474B9FD0C}" type="presParOf" srcId="{0F9174FC-BA92-4D2F-B476-27095E06A28A}" destId="{03A959BE-9CB5-4F3D-B02D-6C1D81CFF34D}" srcOrd="1" destOrd="0" presId="urn:microsoft.com/office/officeart/2005/8/layout/process3"/>
    <dgm:cxn modelId="{4CF8D6BD-5F03-4FE1-A961-A3D7681E4C08}" type="presParOf" srcId="{03A959BE-9CB5-4F3D-B02D-6C1D81CFF34D}" destId="{9BE1151A-E7C2-46AD-BAF3-027F22434042}" srcOrd="0" destOrd="0" presId="urn:microsoft.com/office/officeart/2005/8/layout/process3"/>
    <dgm:cxn modelId="{83FED74B-F3DE-482E-A89F-38A20B689D91}" type="presParOf" srcId="{0F9174FC-BA92-4D2F-B476-27095E06A28A}" destId="{5E4C5AE6-9FB7-4C0C-AC1F-3FE367F7AD9C}" srcOrd="2" destOrd="0" presId="urn:microsoft.com/office/officeart/2005/8/layout/process3"/>
    <dgm:cxn modelId="{4AD8E94A-6AE3-4E76-B5E5-99AD68BE392D}" type="presParOf" srcId="{5E4C5AE6-9FB7-4C0C-AC1F-3FE367F7AD9C}" destId="{E360B236-8179-40C8-B57E-24247B3D2A42}" srcOrd="0" destOrd="0" presId="urn:microsoft.com/office/officeart/2005/8/layout/process3"/>
    <dgm:cxn modelId="{D139DC33-E892-4648-89F0-2AC07937C137}" type="presParOf" srcId="{5E4C5AE6-9FB7-4C0C-AC1F-3FE367F7AD9C}" destId="{90D520BB-721F-4C29-AB79-638BEA002B55}" srcOrd="1" destOrd="0" presId="urn:microsoft.com/office/officeart/2005/8/layout/process3"/>
    <dgm:cxn modelId="{BF01F073-A2D1-453C-927F-F4C4065BCB12}" type="presParOf" srcId="{5E4C5AE6-9FB7-4C0C-AC1F-3FE367F7AD9C}" destId="{A7FDA7D6-36D0-431A-9817-865C7DECCB0F}" srcOrd="2" destOrd="0" presId="urn:microsoft.com/office/officeart/2005/8/layout/process3"/>
    <dgm:cxn modelId="{AD2DBDC2-028A-45F1-A97E-B08E1A7B8F22}" type="presParOf" srcId="{0F9174FC-BA92-4D2F-B476-27095E06A28A}" destId="{C79DA47C-29B9-49BB-BDD2-DE17A97C1D7C}" srcOrd="3" destOrd="0" presId="urn:microsoft.com/office/officeart/2005/8/layout/process3"/>
    <dgm:cxn modelId="{B93CFB73-FC70-4C8F-99C6-BF511CA2B1E3}" type="presParOf" srcId="{C79DA47C-29B9-49BB-BDD2-DE17A97C1D7C}" destId="{C65F3860-924F-48D4-99C9-2F13EDDF96B3}" srcOrd="0" destOrd="0" presId="urn:microsoft.com/office/officeart/2005/8/layout/process3"/>
    <dgm:cxn modelId="{028A48AA-C484-41BC-939D-E265E792B104}" type="presParOf" srcId="{0F9174FC-BA92-4D2F-B476-27095E06A28A}" destId="{ACDFC6EE-398D-4315-8B53-F9B8D1DFD41E}" srcOrd="4" destOrd="0" presId="urn:microsoft.com/office/officeart/2005/8/layout/process3"/>
    <dgm:cxn modelId="{172C6E89-3278-41A2-B437-E63EFD1446B6}" type="presParOf" srcId="{ACDFC6EE-398D-4315-8B53-F9B8D1DFD41E}" destId="{A463F994-4E75-4D03-8788-77573F5AAA63}" srcOrd="0" destOrd="0" presId="urn:microsoft.com/office/officeart/2005/8/layout/process3"/>
    <dgm:cxn modelId="{05D732F6-DF85-4A0F-95E9-686D18CC7681}" type="presParOf" srcId="{ACDFC6EE-398D-4315-8B53-F9B8D1DFD41E}" destId="{00406A0B-627F-43BC-A605-4C434A6AD059}" srcOrd="1" destOrd="0" presId="urn:microsoft.com/office/officeart/2005/8/layout/process3"/>
    <dgm:cxn modelId="{CD1FC07E-3D66-46D5-9AD4-E418BE42D7FB}" type="presParOf" srcId="{ACDFC6EE-398D-4315-8B53-F9B8D1DFD41E}" destId="{54A80875-AA1D-4EB2-BCC8-0828EB68740C}" srcOrd="2" destOrd="0" presId="urn:microsoft.com/office/officeart/2005/8/layout/process3"/>
    <dgm:cxn modelId="{19E461A7-FD99-4E87-8B8E-F9C6387270EA}" type="presParOf" srcId="{0F9174FC-BA92-4D2F-B476-27095E06A28A}" destId="{73BC70F5-1961-47A7-85E7-14863F199605}" srcOrd="5" destOrd="0" presId="urn:microsoft.com/office/officeart/2005/8/layout/process3"/>
    <dgm:cxn modelId="{31525F61-9ADF-420F-A684-4CE34022F726}" type="presParOf" srcId="{73BC70F5-1961-47A7-85E7-14863F199605}" destId="{85CB9603-D024-4D8D-ADA9-879F15D54F57}" srcOrd="0" destOrd="0" presId="urn:microsoft.com/office/officeart/2005/8/layout/process3"/>
    <dgm:cxn modelId="{0CA930A7-3169-4C25-B9BD-8EC7FA30A6B7}" type="presParOf" srcId="{0F9174FC-BA92-4D2F-B476-27095E06A28A}" destId="{B52C9380-E459-4F6B-9612-C8F29C759170}" srcOrd="6" destOrd="0" presId="urn:microsoft.com/office/officeart/2005/8/layout/process3"/>
    <dgm:cxn modelId="{58EE521F-D31D-4727-B979-34AD28F68C34}" type="presParOf" srcId="{B52C9380-E459-4F6B-9612-C8F29C759170}" destId="{54F903A8-3668-4C38-B779-A12C05BB4AEC}" srcOrd="0" destOrd="0" presId="urn:microsoft.com/office/officeart/2005/8/layout/process3"/>
    <dgm:cxn modelId="{A4C643EF-858A-480C-8712-0F9FF232FA3E}" type="presParOf" srcId="{B52C9380-E459-4F6B-9612-C8F29C759170}" destId="{3A0FE6C7-BE14-4F8A-BA4A-2FB98E720493}" srcOrd="1" destOrd="0" presId="urn:microsoft.com/office/officeart/2005/8/layout/process3"/>
    <dgm:cxn modelId="{B154A8DE-1964-4F8B-BC68-DFFB9403F21C}" type="presParOf" srcId="{B52C9380-E459-4F6B-9612-C8F29C759170}" destId="{3C950DE2-E8D1-423D-8D0E-CF807FD8850A}" srcOrd="2" destOrd="0" presId="urn:microsoft.com/office/officeart/2005/8/layout/process3"/>
    <dgm:cxn modelId="{8C9F6944-FDEF-4BF9-A203-1CC6FDE71FA2}" type="presParOf" srcId="{0F9174FC-BA92-4D2F-B476-27095E06A28A}" destId="{A8698A24-1018-4B35-832B-FD7295A24A49}" srcOrd="7" destOrd="0" presId="urn:microsoft.com/office/officeart/2005/8/layout/process3"/>
    <dgm:cxn modelId="{F8C701F4-4908-445B-ACE3-B1101FE9A7E6}" type="presParOf" srcId="{A8698A24-1018-4B35-832B-FD7295A24A49}" destId="{879432A5-CEC0-4E2A-9F1C-6783159BD1C2}" srcOrd="0" destOrd="0" presId="urn:microsoft.com/office/officeart/2005/8/layout/process3"/>
    <dgm:cxn modelId="{5B534D75-FD06-44A7-BE80-8CEB897AD21F}" type="presParOf" srcId="{0F9174FC-BA92-4D2F-B476-27095E06A28A}" destId="{B495D586-258C-4943-BD15-DDB79E0210C8}" srcOrd="8" destOrd="0" presId="urn:microsoft.com/office/officeart/2005/8/layout/process3"/>
    <dgm:cxn modelId="{6214B8F0-FD70-4F09-8788-0CA9E7228FA1}" type="presParOf" srcId="{B495D586-258C-4943-BD15-DDB79E0210C8}" destId="{FDC226E7-262F-4473-9E4F-350EA4C34EF7}" srcOrd="0" destOrd="0" presId="urn:microsoft.com/office/officeart/2005/8/layout/process3"/>
    <dgm:cxn modelId="{8AB4F2D3-8B59-4E3C-9277-76313C6BC8A5}" type="presParOf" srcId="{B495D586-258C-4943-BD15-DDB79E0210C8}" destId="{EF3302FC-EE22-4C0E-BE6B-128B5657093D}" srcOrd="1" destOrd="0" presId="urn:microsoft.com/office/officeart/2005/8/layout/process3"/>
    <dgm:cxn modelId="{D0B41C75-590C-4C9D-8F3C-2451F568D762}" type="presParOf" srcId="{B495D586-258C-4943-BD15-DDB79E0210C8}" destId="{D41F5D5B-6E57-419A-8EB3-AB8C4102629B}" srcOrd="2" destOrd="0" presId="urn:microsoft.com/office/officeart/2005/8/layout/process3"/>
    <dgm:cxn modelId="{F1546906-2678-41A7-9AEB-051481FC50B3}" type="presParOf" srcId="{0F9174FC-BA92-4D2F-B476-27095E06A28A}" destId="{8B0AB696-CEA2-4050-8AB0-C382CB028229}" srcOrd="9" destOrd="0" presId="urn:microsoft.com/office/officeart/2005/8/layout/process3"/>
    <dgm:cxn modelId="{54DA44A7-0DB3-4464-B996-082622A1BED6}" type="presParOf" srcId="{8B0AB696-CEA2-4050-8AB0-C382CB028229}" destId="{0755E538-5722-4C14-A4B2-F820CA303562}" srcOrd="0" destOrd="0" presId="urn:microsoft.com/office/officeart/2005/8/layout/process3"/>
    <dgm:cxn modelId="{A30DC6F0-225B-4CE6-A872-40B96611D78E}" type="presParOf" srcId="{0F9174FC-BA92-4D2F-B476-27095E06A28A}" destId="{EAEFD6DB-809D-465C-9825-E4E28EC3B51E}" srcOrd="10" destOrd="0" presId="urn:microsoft.com/office/officeart/2005/8/layout/process3"/>
    <dgm:cxn modelId="{9A750969-ACA4-4B19-9CB8-C15D1BB5CBF2}" type="presParOf" srcId="{EAEFD6DB-809D-465C-9825-E4E28EC3B51E}" destId="{5A4CD04B-0B2D-4557-8963-D41A138C0E09}" srcOrd="0" destOrd="0" presId="urn:microsoft.com/office/officeart/2005/8/layout/process3"/>
    <dgm:cxn modelId="{B8D9201D-CC67-4F78-AA73-6F83DDCF72E9}" type="presParOf" srcId="{EAEFD6DB-809D-465C-9825-E4E28EC3B51E}" destId="{9D31B14C-00C6-4521-805A-D3FA97C03CAE}" srcOrd="1" destOrd="0" presId="urn:microsoft.com/office/officeart/2005/8/layout/process3"/>
    <dgm:cxn modelId="{14E34E87-2434-4A76-8B1C-7D7326048925}" type="presParOf" srcId="{EAEFD6DB-809D-465C-9825-E4E28EC3B51E}" destId="{8AC3CC1C-87CE-46DB-80E4-64F668F67302}" srcOrd="2" destOrd="0" presId="urn:microsoft.com/office/officeart/2005/8/layout/process3"/>
    <dgm:cxn modelId="{CA2448EB-5152-466F-9913-7AF93E654764}" type="presParOf" srcId="{0F9174FC-BA92-4D2F-B476-27095E06A28A}" destId="{1A53A420-D4BD-4D6D-B43D-9D17AC24EEFD}" srcOrd="11" destOrd="0" presId="urn:microsoft.com/office/officeart/2005/8/layout/process3"/>
    <dgm:cxn modelId="{87AEE2D6-B33F-4C51-B129-D7BAE6D509F5}" type="presParOf" srcId="{1A53A420-D4BD-4D6D-B43D-9D17AC24EEFD}" destId="{AC3467BD-809E-456B-82E5-0546DD5753F5}" srcOrd="0" destOrd="0" presId="urn:microsoft.com/office/officeart/2005/8/layout/process3"/>
    <dgm:cxn modelId="{84B8AEE9-EC2B-4E40-8463-AEAD45DC5413}" type="presParOf" srcId="{0F9174FC-BA92-4D2F-B476-27095E06A28A}" destId="{51B7D742-F49C-4F57-9B3A-6DED261EAA19}" srcOrd="12" destOrd="0" presId="urn:microsoft.com/office/officeart/2005/8/layout/process3"/>
    <dgm:cxn modelId="{C8B1441B-F9BF-44BE-8083-9C2EC3BD3C59}" type="presParOf" srcId="{51B7D742-F49C-4F57-9B3A-6DED261EAA19}" destId="{96D6CD82-7E57-4EEC-BB97-CB4B285CB32E}" srcOrd="0" destOrd="0" presId="urn:microsoft.com/office/officeart/2005/8/layout/process3"/>
    <dgm:cxn modelId="{5E5EC64A-076B-4559-A448-5D1707FF3087}" type="presParOf" srcId="{51B7D742-F49C-4F57-9B3A-6DED261EAA19}" destId="{387B753B-261F-4DEA-9986-9CB2F2FBC8E6}" srcOrd="1" destOrd="0" presId="urn:microsoft.com/office/officeart/2005/8/layout/process3"/>
    <dgm:cxn modelId="{F129513B-15C4-4BFE-9A3B-4234B31F1576}" type="presParOf" srcId="{51B7D742-F49C-4F57-9B3A-6DED261EAA19}" destId="{E06D99B5-D379-4D89-99BE-80417D91ACA7}" srcOrd="2" destOrd="0" presId="urn:microsoft.com/office/officeart/2005/8/layout/process3"/>
    <dgm:cxn modelId="{77EF2C29-C551-4302-8EAE-D42C772DF875}" type="presParOf" srcId="{0F9174FC-BA92-4D2F-B476-27095E06A28A}" destId="{7B04A416-5831-49EC-8F2F-2E80753DA7B0}" srcOrd="13" destOrd="0" presId="urn:microsoft.com/office/officeart/2005/8/layout/process3"/>
    <dgm:cxn modelId="{519A1175-4A95-4E0A-836E-8027A25C3D30}" type="presParOf" srcId="{7B04A416-5831-49EC-8F2F-2E80753DA7B0}" destId="{E4F02B31-3871-4FE0-A576-6ABED7CD07CC}" srcOrd="0" destOrd="0" presId="urn:microsoft.com/office/officeart/2005/8/layout/process3"/>
    <dgm:cxn modelId="{933630DF-F7B0-48A1-B1F3-0D1A442045AE}" type="presParOf" srcId="{0F9174FC-BA92-4D2F-B476-27095E06A28A}" destId="{7888EAA7-FB9F-4ACE-9137-5B73A9915169}" srcOrd="14" destOrd="0" presId="urn:microsoft.com/office/officeart/2005/8/layout/process3"/>
    <dgm:cxn modelId="{ACC24FFF-59B3-444B-8E05-E65EA887CEB2}" type="presParOf" srcId="{7888EAA7-FB9F-4ACE-9137-5B73A9915169}" destId="{C4C747C6-A8B1-409C-8409-133EFC659392}" srcOrd="0" destOrd="0" presId="urn:microsoft.com/office/officeart/2005/8/layout/process3"/>
    <dgm:cxn modelId="{10A1CF4D-BA0E-4324-9D80-FF59F02A98BA}" type="presParOf" srcId="{7888EAA7-FB9F-4ACE-9137-5B73A9915169}" destId="{1C87A5AF-CE21-4BDF-8A6B-A3124F743D00}" srcOrd="1" destOrd="0" presId="urn:microsoft.com/office/officeart/2005/8/layout/process3"/>
    <dgm:cxn modelId="{0A20A845-4757-4A7C-83EF-6A3C9A87707F}" type="presParOf" srcId="{7888EAA7-FB9F-4ACE-9137-5B73A9915169}" destId="{FC65C954-FE98-4C37-98E3-AB6EA799FEDE}" srcOrd="2" destOrd="0" presId="urn:microsoft.com/office/officeart/2005/8/layout/process3"/>
    <dgm:cxn modelId="{1A8F1A38-6055-4AA5-B693-EC6A4D5589EB}" type="presParOf" srcId="{0F9174FC-BA92-4D2F-B476-27095E06A28A}" destId="{42B7F6F2-9941-4229-9315-08B3AAB98DA6}" srcOrd="15" destOrd="0" presId="urn:microsoft.com/office/officeart/2005/8/layout/process3"/>
    <dgm:cxn modelId="{A9B44747-56E4-448C-978D-919630714C74}" type="presParOf" srcId="{42B7F6F2-9941-4229-9315-08B3AAB98DA6}" destId="{2CA9C212-B9A7-4136-9956-97788CEE968E}" srcOrd="0" destOrd="0" presId="urn:microsoft.com/office/officeart/2005/8/layout/process3"/>
    <dgm:cxn modelId="{1404FB95-3B38-4C08-BB1B-19C7AEBC5AC5}" type="presParOf" srcId="{0F9174FC-BA92-4D2F-B476-27095E06A28A}" destId="{81512FA3-CB02-4FF0-8937-BE8CB971658F}" srcOrd="16" destOrd="0" presId="urn:microsoft.com/office/officeart/2005/8/layout/process3"/>
    <dgm:cxn modelId="{464C70F5-CAEC-4149-9904-368AF96F4A46}" type="presParOf" srcId="{81512FA3-CB02-4FF0-8937-BE8CB971658F}" destId="{521C29CB-482D-4784-9453-28EB90BAFE28}" srcOrd="0" destOrd="0" presId="urn:microsoft.com/office/officeart/2005/8/layout/process3"/>
    <dgm:cxn modelId="{154EECBD-B5C7-4248-9641-50DDD5B6E8A5}" type="presParOf" srcId="{81512FA3-CB02-4FF0-8937-BE8CB971658F}" destId="{5BF08CD7-26D6-481D-868A-E220EE7C4455}" srcOrd="1" destOrd="0" presId="urn:microsoft.com/office/officeart/2005/8/layout/process3"/>
    <dgm:cxn modelId="{BAC647E0-9E2D-46B5-A9EF-946F00C66FB8}" type="presParOf" srcId="{81512FA3-CB02-4FF0-8937-BE8CB971658F}" destId="{1B674CA8-6390-41DD-B871-EF25AAF7BE1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D3DE0-A260-4087-8104-1134E1692D5C}">
      <dsp:nvSpPr>
        <dsp:cNvPr id="0" name=""/>
        <dsp:cNvSpPr/>
      </dsp:nvSpPr>
      <dsp:spPr>
        <a:xfrm>
          <a:off x="1521"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20/05/2022</a:t>
          </a:r>
        </a:p>
      </dsp:txBody>
      <dsp:txXfrm>
        <a:off x="1521" y="461"/>
        <a:ext cx="810462" cy="324185"/>
      </dsp:txXfrm>
    </dsp:sp>
    <dsp:sp modelId="{F4C8EA97-F75C-46EC-95AB-95518C8D97BA}">
      <dsp:nvSpPr>
        <dsp:cNvPr id="0" name=""/>
        <dsp:cNvSpPr/>
      </dsp:nvSpPr>
      <dsp:spPr>
        <a:xfrm>
          <a:off x="167519"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Inicio del proyecto</a:t>
          </a:r>
        </a:p>
      </dsp:txBody>
      <dsp:txXfrm>
        <a:off x="191257" y="348385"/>
        <a:ext cx="762986" cy="1104524"/>
      </dsp:txXfrm>
    </dsp:sp>
    <dsp:sp modelId="{03A959BE-9CB5-4F3D-B02D-6C1D81CFF34D}">
      <dsp:nvSpPr>
        <dsp:cNvPr id="0" name=""/>
        <dsp:cNvSpPr/>
      </dsp:nvSpPr>
      <dsp:spPr>
        <a:xfrm>
          <a:off x="934847"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934847" y="102019"/>
        <a:ext cx="199936" cy="121069"/>
      </dsp:txXfrm>
    </dsp:sp>
    <dsp:sp modelId="{90D520BB-721F-4C29-AB79-638BEA002B55}">
      <dsp:nvSpPr>
        <dsp:cNvPr id="0" name=""/>
        <dsp:cNvSpPr/>
      </dsp:nvSpPr>
      <dsp:spPr>
        <a:xfrm>
          <a:off x="1303436"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22/05/2022</a:t>
          </a:r>
        </a:p>
      </dsp:txBody>
      <dsp:txXfrm>
        <a:off x="1303436" y="461"/>
        <a:ext cx="810462" cy="324185"/>
      </dsp:txXfrm>
    </dsp:sp>
    <dsp:sp modelId="{A7FDA7D6-36D0-431A-9817-865C7DECCB0F}">
      <dsp:nvSpPr>
        <dsp:cNvPr id="0" name=""/>
        <dsp:cNvSpPr/>
      </dsp:nvSpPr>
      <dsp:spPr>
        <a:xfrm>
          <a:off x="1469435"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Entrega del ABP</a:t>
          </a:r>
        </a:p>
      </dsp:txBody>
      <dsp:txXfrm>
        <a:off x="1493173" y="348385"/>
        <a:ext cx="762986" cy="1104524"/>
      </dsp:txXfrm>
    </dsp:sp>
    <dsp:sp modelId="{C79DA47C-29B9-49BB-BDD2-DE17A97C1D7C}">
      <dsp:nvSpPr>
        <dsp:cNvPr id="0" name=""/>
        <dsp:cNvSpPr/>
      </dsp:nvSpPr>
      <dsp:spPr>
        <a:xfrm>
          <a:off x="2236763"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2236763" y="102019"/>
        <a:ext cx="199936" cy="121069"/>
      </dsp:txXfrm>
    </dsp:sp>
    <dsp:sp modelId="{00406A0B-627F-43BC-A605-4C434A6AD059}">
      <dsp:nvSpPr>
        <dsp:cNvPr id="0" name=""/>
        <dsp:cNvSpPr/>
      </dsp:nvSpPr>
      <dsp:spPr>
        <a:xfrm>
          <a:off x="2605352"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30/05/2022</a:t>
          </a:r>
        </a:p>
      </dsp:txBody>
      <dsp:txXfrm>
        <a:off x="2605352" y="461"/>
        <a:ext cx="810462" cy="324185"/>
      </dsp:txXfrm>
    </dsp:sp>
    <dsp:sp modelId="{54A80875-AA1D-4EB2-BCC8-0828EB68740C}">
      <dsp:nvSpPr>
        <dsp:cNvPr id="0" name=""/>
        <dsp:cNvSpPr/>
      </dsp:nvSpPr>
      <dsp:spPr>
        <a:xfrm>
          <a:off x="2771351"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Matriz de Marco de Trabajo HU</a:t>
          </a:r>
        </a:p>
      </dsp:txBody>
      <dsp:txXfrm>
        <a:off x="2795089" y="348385"/>
        <a:ext cx="762986" cy="1104524"/>
      </dsp:txXfrm>
    </dsp:sp>
    <dsp:sp modelId="{73BC70F5-1961-47A7-85E7-14863F199605}">
      <dsp:nvSpPr>
        <dsp:cNvPr id="0" name=""/>
        <dsp:cNvSpPr/>
      </dsp:nvSpPr>
      <dsp:spPr>
        <a:xfrm>
          <a:off x="3538678"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3538678" y="102019"/>
        <a:ext cx="199936" cy="121069"/>
      </dsp:txXfrm>
    </dsp:sp>
    <dsp:sp modelId="{3A0FE6C7-BE14-4F8A-BA4A-2FB98E720493}">
      <dsp:nvSpPr>
        <dsp:cNvPr id="0" name=""/>
        <dsp:cNvSpPr/>
      </dsp:nvSpPr>
      <dsp:spPr>
        <a:xfrm>
          <a:off x="3907268"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8/06/2022</a:t>
          </a:r>
        </a:p>
      </dsp:txBody>
      <dsp:txXfrm>
        <a:off x="3907268" y="461"/>
        <a:ext cx="810462" cy="324185"/>
      </dsp:txXfrm>
    </dsp:sp>
    <dsp:sp modelId="{3C950DE2-E8D1-423D-8D0E-CF807FD8850A}">
      <dsp:nvSpPr>
        <dsp:cNvPr id="0" name=""/>
        <dsp:cNvSpPr/>
      </dsp:nvSpPr>
      <dsp:spPr>
        <a:xfrm>
          <a:off x="4073266"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Defensa del Perfil del Proyecto</a:t>
          </a:r>
        </a:p>
      </dsp:txBody>
      <dsp:txXfrm>
        <a:off x="4097004" y="348385"/>
        <a:ext cx="762986" cy="1104524"/>
      </dsp:txXfrm>
    </dsp:sp>
    <dsp:sp modelId="{A8698A24-1018-4B35-832B-FD7295A24A49}">
      <dsp:nvSpPr>
        <dsp:cNvPr id="0" name=""/>
        <dsp:cNvSpPr/>
      </dsp:nvSpPr>
      <dsp:spPr>
        <a:xfrm>
          <a:off x="4840594"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4840594" y="102019"/>
        <a:ext cx="199936" cy="121069"/>
      </dsp:txXfrm>
    </dsp:sp>
    <dsp:sp modelId="{EF3302FC-EE22-4C0E-BE6B-128B5657093D}">
      <dsp:nvSpPr>
        <dsp:cNvPr id="0" name=""/>
        <dsp:cNvSpPr/>
      </dsp:nvSpPr>
      <dsp:spPr>
        <a:xfrm>
          <a:off x="5209184"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22/06/2022</a:t>
          </a:r>
        </a:p>
      </dsp:txBody>
      <dsp:txXfrm>
        <a:off x="5209184" y="461"/>
        <a:ext cx="810462" cy="324185"/>
      </dsp:txXfrm>
    </dsp:sp>
    <dsp:sp modelId="{D41F5D5B-6E57-419A-8EB3-AB8C4102629B}">
      <dsp:nvSpPr>
        <dsp:cNvPr id="0" name=""/>
        <dsp:cNvSpPr/>
      </dsp:nvSpPr>
      <dsp:spPr>
        <a:xfrm>
          <a:off x="5375182"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Primer Sprint</a:t>
          </a:r>
        </a:p>
      </dsp:txBody>
      <dsp:txXfrm>
        <a:off x="5398920" y="348385"/>
        <a:ext cx="762986" cy="1104524"/>
      </dsp:txXfrm>
    </dsp:sp>
    <dsp:sp modelId="{8B0AB696-CEA2-4050-8AB0-C382CB028229}">
      <dsp:nvSpPr>
        <dsp:cNvPr id="0" name=""/>
        <dsp:cNvSpPr/>
      </dsp:nvSpPr>
      <dsp:spPr>
        <a:xfrm>
          <a:off x="6142510"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6142510" y="102019"/>
        <a:ext cx="199936" cy="121069"/>
      </dsp:txXfrm>
    </dsp:sp>
    <dsp:sp modelId="{9D31B14C-00C6-4521-805A-D3FA97C03CAE}">
      <dsp:nvSpPr>
        <dsp:cNvPr id="0" name=""/>
        <dsp:cNvSpPr/>
      </dsp:nvSpPr>
      <dsp:spPr>
        <a:xfrm>
          <a:off x="6511100"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1/07/2022</a:t>
          </a:r>
        </a:p>
      </dsp:txBody>
      <dsp:txXfrm>
        <a:off x="6511100" y="461"/>
        <a:ext cx="810462" cy="324185"/>
      </dsp:txXfrm>
    </dsp:sp>
    <dsp:sp modelId="{8AC3CC1C-87CE-46DB-80E4-64F668F67302}">
      <dsp:nvSpPr>
        <dsp:cNvPr id="0" name=""/>
        <dsp:cNvSpPr/>
      </dsp:nvSpPr>
      <dsp:spPr>
        <a:xfrm>
          <a:off x="6677098"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Segundo sprint</a:t>
          </a:r>
        </a:p>
      </dsp:txBody>
      <dsp:txXfrm>
        <a:off x="6700836" y="348385"/>
        <a:ext cx="762986" cy="1104524"/>
      </dsp:txXfrm>
    </dsp:sp>
    <dsp:sp modelId="{1A53A420-D4BD-4D6D-B43D-9D17AC24EEFD}">
      <dsp:nvSpPr>
        <dsp:cNvPr id="0" name=""/>
        <dsp:cNvSpPr/>
      </dsp:nvSpPr>
      <dsp:spPr>
        <a:xfrm>
          <a:off x="7444426"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7444426" y="102019"/>
        <a:ext cx="199936" cy="121069"/>
      </dsp:txXfrm>
    </dsp:sp>
    <dsp:sp modelId="{387B753B-261F-4DEA-9986-9CB2F2FBC8E6}">
      <dsp:nvSpPr>
        <dsp:cNvPr id="0" name=""/>
        <dsp:cNvSpPr/>
      </dsp:nvSpPr>
      <dsp:spPr>
        <a:xfrm>
          <a:off x="7813015"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20/07/2022</a:t>
          </a:r>
        </a:p>
      </dsp:txBody>
      <dsp:txXfrm>
        <a:off x="7813015" y="461"/>
        <a:ext cx="810462" cy="324185"/>
      </dsp:txXfrm>
    </dsp:sp>
    <dsp:sp modelId="{E06D99B5-D379-4D89-99BE-80417D91ACA7}">
      <dsp:nvSpPr>
        <dsp:cNvPr id="0" name=""/>
        <dsp:cNvSpPr/>
      </dsp:nvSpPr>
      <dsp:spPr>
        <a:xfrm>
          <a:off x="7979014"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Reporte de errores Sprint 1</a:t>
          </a:r>
        </a:p>
      </dsp:txBody>
      <dsp:txXfrm>
        <a:off x="8002752" y="348385"/>
        <a:ext cx="762986" cy="1104524"/>
      </dsp:txXfrm>
    </dsp:sp>
    <dsp:sp modelId="{7B04A416-5831-49EC-8F2F-2E80753DA7B0}">
      <dsp:nvSpPr>
        <dsp:cNvPr id="0" name=""/>
        <dsp:cNvSpPr/>
      </dsp:nvSpPr>
      <dsp:spPr>
        <a:xfrm>
          <a:off x="8746342"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8746342" y="102019"/>
        <a:ext cx="199936" cy="121069"/>
      </dsp:txXfrm>
    </dsp:sp>
    <dsp:sp modelId="{1C87A5AF-CE21-4BDF-8A6B-A3124F743D00}">
      <dsp:nvSpPr>
        <dsp:cNvPr id="0" name=""/>
        <dsp:cNvSpPr/>
      </dsp:nvSpPr>
      <dsp:spPr>
        <a:xfrm>
          <a:off x="9114931"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29/07/2022</a:t>
          </a:r>
        </a:p>
      </dsp:txBody>
      <dsp:txXfrm>
        <a:off x="9114931" y="461"/>
        <a:ext cx="810462" cy="324185"/>
      </dsp:txXfrm>
    </dsp:sp>
    <dsp:sp modelId="{FC65C954-FE98-4C37-98E3-AB6EA799FEDE}">
      <dsp:nvSpPr>
        <dsp:cNvPr id="0" name=""/>
        <dsp:cNvSpPr/>
      </dsp:nvSpPr>
      <dsp:spPr>
        <a:xfrm>
          <a:off x="9280930"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Reporte de errores Sprint 2</a:t>
          </a:r>
        </a:p>
      </dsp:txBody>
      <dsp:txXfrm>
        <a:off x="9304668" y="348385"/>
        <a:ext cx="762986" cy="1104524"/>
      </dsp:txXfrm>
    </dsp:sp>
    <dsp:sp modelId="{42B7F6F2-9941-4229-9315-08B3AAB98DA6}">
      <dsp:nvSpPr>
        <dsp:cNvPr id="0" name=""/>
        <dsp:cNvSpPr/>
      </dsp:nvSpPr>
      <dsp:spPr>
        <a:xfrm>
          <a:off x="10048257"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10048257" y="102019"/>
        <a:ext cx="199936" cy="121069"/>
      </dsp:txXfrm>
    </dsp:sp>
    <dsp:sp modelId="{5BF08CD7-26D6-481D-868A-E220EE7C4455}">
      <dsp:nvSpPr>
        <dsp:cNvPr id="0" name=""/>
        <dsp:cNvSpPr/>
      </dsp:nvSpPr>
      <dsp:spPr>
        <a:xfrm>
          <a:off x="10416847"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22/08/2022</a:t>
          </a:r>
        </a:p>
      </dsp:txBody>
      <dsp:txXfrm>
        <a:off x="10416847" y="461"/>
        <a:ext cx="810462" cy="324185"/>
      </dsp:txXfrm>
    </dsp:sp>
    <dsp:sp modelId="{1B674CA8-6390-41DD-B871-EF25AAF7BE1D}">
      <dsp:nvSpPr>
        <dsp:cNvPr id="0" name=""/>
        <dsp:cNvSpPr/>
      </dsp:nvSpPr>
      <dsp:spPr>
        <a:xfrm>
          <a:off x="10582845"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Presentación el proyecto</a:t>
          </a:r>
        </a:p>
      </dsp:txBody>
      <dsp:txXfrm>
        <a:off x="10606583" y="348385"/>
        <a:ext cx="762986" cy="11045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50667F3-810B-4FF2-9E55-C05CB5A38AF0}" type="datetimeFigureOut">
              <a:rPr lang="es-EC" smtClean="0"/>
              <a:t>24/8/2022</a:t>
            </a:fld>
            <a:endParaRPr lang="es-EC"/>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EC"/>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8211759-9150-4ED0-9657-2FBEF10EC0BE}" type="slidenum">
              <a:rPr lang="es-EC" smtClean="0"/>
              <a:t>‹Nº›</a:t>
            </a:fld>
            <a:endParaRPr lang="es-EC"/>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765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0667F3-810B-4FF2-9E55-C05CB5A38AF0}" type="datetimeFigureOut">
              <a:rPr lang="es-EC" smtClean="0"/>
              <a:t>24/8/2022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356533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0667F3-810B-4FF2-9E55-C05CB5A38AF0}" type="datetimeFigureOut">
              <a:rPr lang="es-EC" smtClean="0"/>
              <a:t>24/8/2022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222302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0667F3-810B-4FF2-9E55-C05CB5A38AF0}" type="datetimeFigureOut">
              <a:rPr lang="es-EC" smtClean="0"/>
              <a:t>24/8/2022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43215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50667F3-810B-4FF2-9E55-C05CB5A38AF0}" type="datetimeFigureOut">
              <a:rPr lang="es-EC" smtClean="0"/>
              <a:t>24/8/2022</a:t>
            </a:fld>
            <a:endParaRPr lang="es-EC"/>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8211759-9150-4ED0-9657-2FBEF10EC0BE}" type="slidenum">
              <a:rPr lang="es-EC" smtClean="0"/>
              <a:t>‹Nº›</a:t>
            </a:fld>
            <a:endParaRPr lang="es-EC"/>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512134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0667F3-810B-4FF2-9E55-C05CB5A38AF0}" type="datetimeFigureOut">
              <a:rPr lang="es-EC" smtClean="0"/>
              <a:t>24/8/2022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138265218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0667F3-810B-4FF2-9E55-C05CB5A38AF0}" type="datetimeFigureOut">
              <a:rPr lang="es-EC" smtClean="0"/>
              <a:t>24/8/2022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6054604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0667F3-810B-4FF2-9E55-C05CB5A38AF0}" type="datetimeFigureOut">
              <a:rPr lang="es-EC" smtClean="0"/>
              <a:t>24/8/2022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33010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667F3-810B-4FF2-9E55-C05CB5A38AF0}" type="datetimeFigureOut">
              <a:rPr lang="es-EC" smtClean="0"/>
              <a:t>24/8/2022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13390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050667F3-810B-4FF2-9E55-C05CB5A38AF0}" type="datetimeFigureOut">
              <a:rPr lang="es-EC" smtClean="0"/>
              <a:t>24/8/2022</a:t>
            </a:fld>
            <a:endParaRPr lang="es-EC"/>
          </a:p>
        </p:txBody>
      </p:sp>
      <p:sp>
        <p:nvSpPr>
          <p:cNvPr id="6" name="Footer Placeholder 5"/>
          <p:cNvSpPr>
            <a:spLocks noGrp="1"/>
          </p:cNvSpPr>
          <p:nvPr>
            <p:ph type="ftr" sz="quarter" idx="11"/>
          </p:nvPr>
        </p:nvSpPr>
        <p:spPr>
          <a:xfrm>
            <a:off x="2103620" y="6375679"/>
            <a:ext cx="3482179" cy="345796"/>
          </a:xfrm>
        </p:spPr>
        <p:txBody>
          <a:bodyPr/>
          <a:lstStyle/>
          <a:p>
            <a:endParaRPr lang="es-EC"/>
          </a:p>
        </p:txBody>
      </p:sp>
      <p:sp>
        <p:nvSpPr>
          <p:cNvPr id="7" name="Slide Number Placeholder 6"/>
          <p:cNvSpPr>
            <a:spLocks noGrp="1"/>
          </p:cNvSpPr>
          <p:nvPr>
            <p:ph type="sldNum" sz="quarter" idx="12"/>
          </p:nvPr>
        </p:nvSpPr>
        <p:spPr>
          <a:xfrm>
            <a:off x="5691014" y="6375679"/>
            <a:ext cx="1232456" cy="345796"/>
          </a:xfrm>
        </p:spPr>
        <p:txBody>
          <a:bodyPr/>
          <a:lstStyle/>
          <a:p>
            <a:fld id="{98211759-9150-4ED0-9657-2FBEF10EC0BE}" type="slidenum">
              <a:rPr lang="es-EC" smtClean="0"/>
              <a:t>‹Nº›</a:t>
            </a:fld>
            <a:endParaRPr lang="es-EC"/>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735266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050667F3-810B-4FF2-9E55-C05CB5A38AF0}" type="datetimeFigureOut">
              <a:rPr lang="es-EC" smtClean="0"/>
              <a:t>24/8/2022</a:t>
            </a:fld>
            <a:endParaRPr lang="es-EC"/>
          </a:p>
        </p:txBody>
      </p:sp>
      <p:sp>
        <p:nvSpPr>
          <p:cNvPr id="6" name="Footer Placeholder 5"/>
          <p:cNvSpPr>
            <a:spLocks noGrp="1"/>
          </p:cNvSpPr>
          <p:nvPr>
            <p:ph type="ftr" sz="quarter" idx="11"/>
          </p:nvPr>
        </p:nvSpPr>
        <p:spPr>
          <a:xfrm>
            <a:off x="2103621" y="6375679"/>
            <a:ext cx="3482178" cy="345796"/>
          </a:xfrm>
        </p:spPr>
        <p:txBody>
          <a:bodyPr/>
          <a:lstStyle/>
          <a:p>
            <a:endParaRPr lang="es-EC"/>
          </a:p>
        </p:txBody>
      </p:sp>
      <p:sp>
        <p:nvSpPr>
          <p:cNvPr id="7" name="Slide Number Placeholder 6"/>
          <p:cNvSpPr>
            <a:spLocks noGrp="1"/>
          </p:cNvSpPr>
          <p:nvPr>
            <p:ph type="sldNum" sz="quarter" idx="12"/>
          </p:nvPr>
        </p:nvSpPr>
        <p:spPr>
          <a:xfrm>
            <a:off x="5687568" y="6375679"/>
            <a:ext cx="1234440" cy="345796"/>
          </a:xfrm>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53532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50667F3-810B-4FF2-9E55-C05CB5A38AF0}" type="datetimeFigureOut">
              <a:rPr lang="es-EC" smtClean="0"/>
              <a:t>24/8/2022</a:t>
            </a:fld>
            <a:endParaRPr lang="es-EC"/>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EC"/>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8211759-9150-4ED0-9657-2FBEF10EC0BE}" type="slidenum">
              <a:rPr lang="es-EC" smtClean="0"/>
              <a:t>‹Nº›</a:t>
            </a:fld>
            <a:endParaRPr lang="es-EC"/>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5798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G4_Especificacion_Requisitos_Software_V2.0.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Grupo4_Acta002.docx" TargetMode="External"/><Relationship Id="rId2" Type="http://schemas.openxmlformats.org/officeDocument/2006/relationships/hyperlink" Target="Grupo4_Acta001.docx" TargetMode="External"/><Relationship Id="rId1" Type="http://schemas.openxmlformats.org/officeDocument/2006/relationships/slideLayout" Target="../slideLayouts/slideLayout2.xml"/><Relationship Id="rId5" Type="http://schemas.openxmlformats.org/officeDocument/2006/relationships/hyperlink" Target="Grupo4_Acta004.docx" TargetMode="External"/><Relationship Id="rId4" Type="http://schemas.openxmlformats.org/officeDocument/2006/relationships/hyperlink" Target="Grupo4_Acta003.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C8AC3C8-35B5-1465-7F50-23FF801CD2AE}"/>
              </a:ext>
            </a:extLst>
          </p:cNvPr>
          <p:cNvSpPr txBox="1"/>
          <p:nvPr/>
        </p:nvSpPr>
        <p:spPr>
          <a:xfrm>
            <a:off x="759655" y="703384"/>
            <a:ext cx="10494499" cy="4739759"/>
          </a:xfrm>
          <a:prstGeom prst="rect">
            <a:avLst/>
          </a:prstGeom>
          <a:noFill/>
        </p:spPr>
        <p:txBody>
          <a:bodyPr wrap="square">
            <a:spAutoFit/>
          </a:bodyPr>
          <a:lstStyle/>
          <a:p>
            <a:pPr algn="ctr"/>
            <a:r>
              <a:rPr lang="es-ES" sz="3600" dirty="0"/>
              <a:t>Agenda del Proyecto</a:t>
            </a:r>
          </a:p>
          <a:p>
            <a:pPr algn="ctr"/>
            <a:endParaRPr lang="es-ES" sz="2800" dirty="0"/>
          </a:p>
          <a:p>
            <a:pPr algn="ctr"/>
            <a:r>
              <a:rPr lang="es-ES" sz="3600" dirty="0"/>
              <a:t>Grupo 4</a:t>
            </a:r>
          </a:p>
          <a:p>
            <a:pPr algn="ctr"/>
            <a:endParaRPr lang="es-ES" sz="600" dirty="0"/>
          </a:p>
          <a:p>
            <a:pPr algn="ctr"/>
            <a:r>
              <a:rPr lang="es-ES" sz="3600" dirty="0"/>
              <a:t>Universidad de las Fuerzas Armadas – ESPE</a:t>
            </a:r>
          </a:p>
          <a:p>
            <a:pPr algn="ctr"/>
            <a:endParaRPr lang="es-ES" sz="1600" dirty="0"/>
          </a:p>
          <a:p>
            <a:pPr algn="ctr"/>
            <a:r>
              <a:rPr lang="es-ES" sz="3600" dirty="0"/>
              <a:t>Metodologías de Desarrollo de Software 4618</a:t>
            </a:r>
          </a:p>
          <a:p>
            <a:pPr algn="ctr"/>
            <a:r>
              <a:rPr lang="es-ES" sz="3600" dirty="0" err="1"/>
              <a:t>MSc</a:t>
            </a:r>
            <a:r>
              <a:rPr lang="es-ES" sz="3600" dirty="0"/>
              <a:t>. Jenny Ruiz</a:t>
            </a:r>
          </a:p>
          <a:p>
            <a:pPr algn="ctr"/>
            <a:endParaRPr lang="es-ES" sz="3600" dirty="0"/>
          </a:p>
          <a:p>
            <a:pPr algn="ctr"/>
            <a:r>
              <a:rPr lang="es-ES" sz="3600" dirty="0"/>
              <a:t>2 de Agosto del 2022</a:t>
            </a:r>
          </a:p>
        </p:txBody>
      </p:sp>
    </p:spTree>
    <p:extLst>
      <p:ext uri="{BB962C8B-B14F-4D97-AF65-F5344CB8AC3E}">
        <p14:creationId xmlns:p14="http://schemas.microsoft.com/office/powerpoint/2010/main" val="171105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9AB17-638E-4547-A03C-A8505054BA69}"/>
              </a:ext>
            </a:extLst>
          </p:cNvPr>
          <p:cNvSpPr>
            <a:spLocks noGrp="1"/>
          </p:cNvSpPr>
          <p:nvPr>
            <p:ph type="title"/>
          </p:nvPr>
        </p:nvSpPr>
        <p:spPr/>
        <p:txBody>
          <a:bodyPr/>
          <a:lstStyle/>
          <a:p>
            <a:r>
              <a:rPr lang="es-EC" dirty="0"/>
              <a:t>Actas de reunión I</a:t>
            </a:r>
          </a:p>
        </p:txBody>
      </p:sp>
      <p:pic>
        <p:nvPicPr>
          <p:cNvPr id="4" name="Imagen 3">
            <a:extLst>
              <a:ext uri="{FF2B5EF4-FFF2-40B4-BE49-F238E27FC236}">
                <a16:creationId xmlns:a16="http://schemas.microsoft.com/office/drawing/2014/main" id="{ADD2A76C-C07D-45C9-A076-B06E418EE6AD}"/>
              </a:ext>
            </a:extLst>
          </p:cNvPr>
          <p:cNvPicPr>
            <a:picLocks noChangeAspect="1"/>
          </p:cNvPicPr>
          <p:nvPr/>
        </p:nvPicPr>
        <p:blipFill>
          <a:blip r:embed="rId2"/>
          <a:stretch>
            <a:fillRect/>
          </a:stretch>
        </p:blipFill>
        <p:spPr>
          <a:xfrm>
            <a:off x="892786" y="1300898"/>
            <a:ext cx="4962654" cy="4129231"/>
          </a:xfrm>
          <a:prstGeom prst="rect">
            <a:avLst/>
          </a:prstGeom>
        </p:spPr>
      </p:pic>
      <p:pic>
        <p:nvPicPr>
          <p:cNvPr id="5" name="Imagen 4">
            <a:extLst>
              <a:ext uri="{FF2B5EF4-FFF2-40B4-BE49-F238E27FC236}">
                <a16:creationId xmlns:a16="http://schemas.microsoft.com/office/drawing/2014/main" id="{77BF291F-9FB9-43D4-9C5B-9280EA4D5269}"/>
              </a:ext>
            </a:extLst>
          </p:cNvPr>
          <p:cNvPicPr>
            <a:picLocks noChangeAspect="1"/>
          </p:cNvPicPr>
          <p:nvPr/>
        </p:nvPicPr>
        <p:blipFill>
          <a:blip r:embed="rId3"/>
          <a:stretch>
            <a:fillRect/>
          </a:stretch>
        </p:blipFill>
        <p:spPr>
          <a:xfrm>
            <a:off x="6095999" y="1128450"/>
            <a:ext cx="5250834" cy="4301679"/>
          </a:xfrm>
          <a:prstGeom prst="rect">
            <a:avLst/>
          </a:prstGeom>
        </p:spPr>
      </p:pic>
    </p:spTree>
    <p:extLst>
      <p:ext uri="{BB962C8B-B14F-4D97-AF65-F5344CB8AC3E}">
        <p14:creationId xmlns:p14="http://schemas.microsoft.com/office/powerpoint/2010/main" val="236994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E0A12-29D3-4D86-8505-330C0BB2F2F1}"/>
              </a:ext>
            </a:extLst>
          </p:cNvPr>
          <p:cNvSpPr>
            <a:spLocks noGrp="1"/>
          </p:cNvSpPr>
          <p:nvPr>
            <p:ph type="title"/>
          </p:nvPr>
        </p:nvSpPr>
        <p:spPr/>
        <p:txBody>
          <a:bodyPr/>
          <a:lstStyle/>
          <a:p>
            <a:r>
              <a:rPr lang="es-EC" dirty="0"/>
              <a:t>ACTAS DE REUNION II</a:t>
            </a:r>
          </a:p>
        </p:txBody>
      </p:sp>
      <p:pic>
        <p:nvPicPr>
          <p:cNvPr id="4" name="Imagen 3">
            <a:extLst>
              <a:ext uri="{FF2B5EF4-FFF2-40B4-BE49-F238E27FC236}">
                <a16:creationId xmlns:a16="http://schemas.microsoft.com/office/drawing/2014/main" id="{DB843EB5-03E3-47A7-A07E-D210647D26CE}"/>
              </a:ext>
            </a:extLst>
          </p:cNvPr>
          <p:cNvPicPr>
            <a:picLocks noChangeAspect="1"/>
          </p:cNvPicPr>
          <p:nvPr/>
        </p:nvPicPr>
        <p:blipFill>
          <a:blip r:embed="rId2"/>
          <a:stretch>
            <a:fillRect/>
          </a:stretch>
        </p:blipFill>
        <p:spPr>
          <a:xfrm>
            <a:off x="408855" y="1449020"/>
            <a:ext cx="5810001" cy="4498626"/>
          </a:xfrm>
          <a:prstGeom prst="rect">
            <a:avLst/>
          </a:prstGeom>
        </p:spPr>
      </p:pic>
      <p:pic>
        <p:nvPicPr>
          <p:cNvPr id="5" name="Imagen 4">
            <a:extLst>
              <a:ext uri="{FF2B5EF4-FFF2-40B4-BE49-F238E27FC236}">
                <a16:creationId xmlns:a16="http://schemas.microsoft.com/office/drawing/2014/main" id="{FD84E38E-A88F-41E5-BDE6-08232E863D35}"/>
              </a:ext>
            </a:extLst>
          </p:cNvPr>
          <p:cNvPicPr>
            <a:picLocks noChangeAspect="1"/>
          </p:cNvPicPr>
          <p:nvPr/>
        </p:nvPicPr>
        <p:blipFill>
          <a:blip r:embed="rId3"/>
          <a:stretch>
            <a:fillRect/>
          </a:stretch>
        </p:blipFill>
        <p:spPr>
          <a:xfrm>
            <a:off x="6572001" y="1288736"/>
            <a:ext cx="5211144" cy="4819194"/>
          </a:xfrm>
          <a:prstGeom prst="rect">
            <a:avLst/>
          </a:prstGeom>
        </p:spPr>
      </p:pic>
    </p:spTree>
    <p:extLst>
      <p:ext uri="{BB962C8B-B14F-4D97-AF65-F5344CB8AC3E}">
        <p14:creationId xmlns:p14="http://schemas.microsoft.com/office/powerpoint/2010/main" val="168331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A3431-AD82-42D1-BCF2-CD9596B066A1}"/>
              </a:ext>
            </a:extLst>
          </p:cNvPr>
          <p:cNvSpPr>
            <a:spLocks noGrp="1"/>
          </p:cNvSpPr>
          <p:nvPr>
            <p:ph type="title"/>
          </p:nvPr>
        </p:nvSpPr>
        <p:spPr/>
        <p:txBody>
          <a:bodyPr/>
          <a:lstStyle/>
          <a:p>
            <a:r>
              <a:rPr lang="es-EC" dirty="0"/>
              <a:t>MATRIZ HU</a:t>
            </a:r>
          </a:p>
        </p:txBody>
      </p:sp>
      <p:pic>
        <p:nvPicPr>
          <p:cNvPr id="4" name="Imagen 3">
            <a:extLst>
              <a:ext uri="{FF2B5EF4-FFF2-40B4-BE49-F238E27FC236}">
                <a16:creationId xmlns:a16="http://schemas.microsoft.com/office/drawing/2014/main" id="{126EDFB2-E0CF-4554-AC84-AE9FD7889B9D}"/>
              </a:ext>
            </a:extLst>
          </p:cNvPr>
          <p:cNvPicPr>
            <a:picLocks noChangeAspect="1"/>
          </p:cNvPicPr>
          <p:nvPr/>
        </p:nvPicPr>
        <p:blipFill>
          <a:blip r:embed="rId2"/>
          <a:stretch>
            <a:fillRect/>
          </a:stretch>
        </p:blipFill>
        <p:spPr>
          <a:xfrm>
            <a:off x="-38327" y="1874517"/>
            <a:ext cx="12268654" cy="4151862"/>
          </a:xfrm>
          <a:prstGeom prst="rect">
            <a:avLst/>
          </a:prstGeom>
        </p:spPr>
      </p:pic>
    </p:spTree>
    <p:extLst>
      <p:ext uri="{BB962C8B-B14F-4D97-AF65-F5344CB8AC3E}">
        <p14:creationId xmlns:p14="http://schemas.microsoft.com/office/powerpoint/2010/main" val="377113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4175C-5ECF-F7FF-4552-A22CCAD477D5}"/>
              </a:ext>
            </a:extLst>
          </p:cNvPr>
          <p:cNvSpPr>
            <a:spLocks noGrp="1"/>
          </p:cNvSpPr>
          <p:nvPr>
            <p:ph type="title"/>
          </p:nvPr>
        </p:nvSpPr>
        <p:spPr/>
        <p:txBody>
          <a:bodyPr/>
          <a:lstStyle/>
          <a:p>
            <a:r>
              <a:rPr lang="es-ES" dirty="0"/>
              <a:t>Especificación de requerimientos I</a:t>
            </a:r>
            <a:endParaRPr lang="es-EC" dirty="0"/>
          </a:p>
        </p:txBody>
      </p:sp>
      <p:sp>
        <p:nvSpPr>
          <p:cNvPr id="3" name="Marcador de contenido 2">
            <a:extLst>
              <a:ext uri="{FF2B5EF4-FFF2-40B4-BE49-F238E27FC236}">
                <a16:creationId xmlns:a16="http://schemas.microsoft.com/office/drawing/2014/main" id="{EB91DD17-7418-C9CB-43D8-EA8B931A4215}"/>
              </a:ext>
            </a:extLst>
          </p:cNvPr>
          <p:cNvSpPr>
            <a:spLocks noGrp="1"/>
          </p:cNvSpPr>
          <p:nvPr>
            <p:ph idx="1"/>
          </p:nvPr>
        </p:nvSpPr>
        <p:spPr/>
        <p:txBody>
          <a:bodyPr/>
          <a:lstStyle/>
          <a:p>
            <a:r>
              <a:rPr lang="es-EC" dirty="0">
                <a:hlinkClick r:id="rId2" action="ppaction://hlinkfile"/>
              </a:rPr>
              <a:t>Documento de especificación de requerimientos</a:t>
            </a:r>
          </a:p>
          <a:p>
            <a:endParaRPr lang="es-EC" dirty="0">
              <a:hlinkClick r:id="rId2" action="ppaction://hlinkfile"/>
            </a:endParaRPr>
          </a:p>
          <a:p>
            <a:r>
              <a:rPr lang="es-EC" dirty="0">
                <a:hlinkClick r:id="rId2" action="ppaction://hlinkfile"/>
              </a:rPr>
              <a:t> </a:t>
            </a:r>
            <a:r>
              <a:rPr lang="es-EC" dirty="0"/>
              <a:t>El objetivo principal de la Especificación de Requisitos del Sistema (ERS) es servir como medio de comunicación entre clientes, usuarios, ingenieros de requisitos y desarrolladores. En la ERS deben recogerse tanto las necesidades de clientes y usuarios (necesidades del negocio, también conocidas como requisitos de usuario, requisitos de cliente, necesidades de usuario, etc.) como los requisitos que debe cumplir el sistema software a desarrollar para satisfacer dichas necesidades (requisitos del producto, también conocidos como requisitos de sistema o requisitos software).</a:t>
            </a:r>
          </a:p>
          <a:p>
            <a:endParaRPr lang="es-EC" dirty="0"/>
          </a:p>
        </p:txBody>
      </p:sp>
    </p:spTree>
    <p:extLst>
      <p:ext uri="{BB962C8B-B14F-4D97-AF65-F5344CB8AC3E}">
        <p14:creationId xmlns:p14="http://schemas.microsoft.com/office/powerpoint/2010/main" val="174060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97CE0-4539-4247-985B-F542FE0B9C61}"/>
              </a:ext>
            </a:extLst>
          </p:cNvPr>
          <p:cNvSpPr>
            <a:spLocks noGrp="1"/>
          </p:cNvSpPr>
          <p:nvPr>
            <p:ph type="title"/>
          </p:nvPr>
        </p:nvSpPr>
        <p:spPr/>
        <p:txBody>
          <a:bodyPr/>
          <a:lstStyle/>
          <a:p>
            <a:r>
              <a:rPr lang="es-ES" dirty="0"/>
              <a:t>Especificación de requerimientos II</a:t>
            </a:r>
            <a:endParaRPr lang="es-EC" dirty="0"/>
          </a:p>
        </p:txBody>
      </p:sp>
      <p:pic>
        <p:nvPicPr>
          <p:cNvPr id="6" name="Imagen 5">
            <a:extLst>
              <a:ext uri="{FF2B5EF4-FFF2-40B4-BE49-F238E27FC236}">
                <a16:creationId xmlns:a16="http://schemas.microsoft.com/office/drawing/2014/main" id="{A8A0D48F-6003-4D1E-84D3-AC293E7B9A2E}"/>
              </a:ext>
            </a:extLst>
          </p:cNvPr>
          <p:cNvPicPr>
            <a:picLocks noChangeAspect="1"/>
          </p:cNvPicPr>
          <p:nvPr/>
        </p:nvPicPr>
        <p:blipFill rotWithShape="1">
          <a:blip r:embed="rId2"/>
          <a:srcRect l="3480" t="2543" r="1961" b="4925"/>
          <a:stretch/>
        </p:blipFill>
        <p:spPr>
          <a:xfrm>
            <a:off x="267286" y="1744392"/>
            <a:ext cx="6231988" cy="4894133"/>
          </a:xfrm>
          <a:prstGeom prst="rect">
            <a:avLst/>
          </a:prstGeom>
        </p:spPr>
      </p:pic>
      <p:pic>
        <p:nvPicPr>
          <p:cNvPr id="7" name="Imagen 6">
            <a:extLst>
              <a:ext uri="{FF2B5EF4-FFF2-40B4-BE49-F238E27FC236}">
                <a16:creationId xmlns:a16="http://schemas.microsoft.com/office/drawing/2014/main" id="{CFD5FECA-D403-4E02-8EAC-664CF2933EEB}"/>
              </a:ext>
            </a:extLst>
          </p:cNvPr>
          <p:cNvPicPr>
            <a:picLocks noChangeAspect="1"/>
          </p:cNvPicPr>
          <p:nvPr/>
        </p:nvPicPr>
        <p:blipFill>
          <a:blip r:embed="rId3"/>
          <a:stretch>
            <a:fillRect/>
          </a:stretch>
        </p:blipFill>
        <p:spPr>
          <a:xfrm>
            <a:off x="6499274" y="2949090"/>
            <a:ext cx="5509178" cy="2143415"/>
          </a:xfrm>
          <a:prstGeom prst="rect">
            <a:avLst/>
          </a:prstGeom>
        </p:spPr>
      </p:pic>
    </p:spTree>
    <p:extLst>
      <p:ext uri="{BB962C8B-B14F-4D97-AF65-F5344CB8AC3E}">
        <p14:creationId xmlns:p14="http://schemas.microsoft.com/office/powerpoint/2010/main" val="243078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B3D79-4CB4-4C58-8283-8F7565F8F2F3}"/>
              </a:ext>
            </a:extLst>
          </p:cNvPr>
          <p:cNvSpPr>
            <a:spLocks noGrp="1"/>
          </p:cNvSpPr>
          <p:nvPr>
            <p:ph type="title"/>
          </p:nvPr>
        </p:nvSpPr>
        <p:spPr/>
        <p:txBody>
          <a:bodyPr/>
          <a:lstStyle/>
          <a:p>
            <a:r>
              <a:rPr lang="es-EC" dirty="0"/>
              <a:t>ESPECIFICACION DE REQUERIMIENTOS III</a:t>
            </a:r>
          </a:p>
        </p:txBody>
      </p:sp>
      <p:pic>
        <p:nvPicPr>
          <p:cNvPr id="4" name="Imagen 3">
            <a:extLst>
              <a:ext uri="{FF2B5EF4-FFF2-40B4-BE49-F238E27FC236}">
                <a16:creationId xmlns:a16="http://schemas.microsoft.com/office/drawing/2014/main" id="{6CB9DE54-6322-45A6-BFDC-423C7C82FD32}"/>
              </a:ext>
            </a:extLst>
          </p:cNvPr>
          <p:cNvPicPr>
            <a:picLocks noChangeAspect="1"/>
          </p:cNvPicPr>
          <p:nvPr/>
        </p:nvPicPr>
        <p:blipFill>
          <a:blip r:embed="rId2"/>
          <a:stretch>
            <a:fillRect/>
          </a:stretch>
        </p:blipFill>
        <p:spPr>
          <a:xfrm>
            <a:off x="633360" y="1979188"/>
            <a:ext cx="6001588" cy="4496427"/>
          </a:xfrm>
          <a:prstGeom prst="rect">
            <a:avLst/>
          </a:prstGeom>
        </p:spPr>
      </p:pic>
      <p:pic>
        <p:nvPicPr>
          <p:cNvPr id="5" name="Imagen 4">
            <a:extLst>
              <a:ext uri="{FF2B5EF4-FFF2-40B4-BE49-F238E27FC236}">
                <a16:creationId xmlns:a16="http://schemas.microsoft.com/office/drawing/2014/main" id="{24AB4FA1-3172-4340-B7A0-883323D162E3}"/>
              </a:ext>
            </a:extLst>
          </p:cNvPr>
          <p:cNvPicPr>
            <a:picLocks noChangeAspect="1"/>
          </p:cNvPicPr>
          <p:nvPr/>
        </p:nvPicPr>
        <p:blipFill>
          <a:blip r:embed="rId3"/>
          <a:stretch>
            <a:fillRect/>
          </a:stretch>
        </p:blipFill>
        <p:spPr>
          <a:xfrm>
            <a:off x="6743113" y="1979188"/>
            <a:ext cx="5291431" cy="3394670"/>
          </a:xfrm>
          <a:prstGeom prst="rect">
            <a:avLst/>
          </a:prstGeom>
        </p:spPr>
      </p:pic>
    </p:spTree>
    <p:extLst>
      <p:ext uri="{BB962C8B-B14F-4D97-AF65-F5344CB8AC3E}">
        <p14:creationId xmlns:p14="http://schemas.microsoft.com/office/powerpoint/2010/main" val="423868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4C49F-5F7B-4769-B110-9808A2054E58}"/>
              </a:ext>
            </a:extLst>
          </p:cNvPr>
          <p:cNvSpPr>
            <a:spLocks noGrp="1"/>
          </p:cNvSpPr>
          <p:nvPr>
            <p:ph type="title"/>
          </p:nvPr>
        </p:nvSpPr>
        <p:spPr/>
        <p:txBody>
          <a:bodyPr/>
          <a:lstStyle/>
          <a:p>
            <a:r>
              <a:rPr lang="es-EC" dirty="0"/>
              <a:t>ESPECIFICACION DE REQUERIMIENTOS IV</a:t>
            </a:r>
          </a:p>
        </p:txBody>
      </p:sp>
      <p:pic>
        <p:nvPicPr>
          <p:cNvPr id="4" name="Imagen 3">
            <a:extLst>
              <a:ext uri="{FF2B5EF4-FFF2-40B4-BE49-F238E27FC236}">
                <a16:creationId xmlns:a16="http://schemas.microsoft.com/office/drawing/2014/main" id="{3B39E724-64C7-4D12-BD06-4853DBDC682F}"/>
              </a:ext>
            </a:extLst>
          </p:cNvPr>
          <p:cNvPicPr>
            <a:picLocks noChangeAspect="1"/>
          </p:cNvPicPr>
          <p:nvPr/>
        </p:nvPicPr>
        <p:blipFill>
          <a:blip r:embed="rId2"/>
          <a:stretch>
            <a:fillRect/>
          </a:stretch>
        </p:blipFill>
        <p:spPr>
          <a:xfrm>
            <a:off x="3199996" y="2598399"/>
            <a:ext cx="5792008" cy="3877216"/>
          </a:xfrm>
          <a:prstGeom prst="rect">
            <a:avLst/>
          </a:prstGeom>
        </p:spPr>
      </p:pic>
    </p:spTree>
    <p:extLst>
      <p:ext uri="{BB962C8B-B14F-4D97-AF65-F5344CB8AC3E}">
        <p14:creationId xmlns:p14="http://schemas.microsoft.com/office/powerpoint/2010/main" val="14855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EE9CE-D673-EA85-78BC-E30A0FB17013}"/>
              </a:ext>
            </a:extLst>
          </p:cNvPr>
          <p:cNvSpPr>
            <a:spLocks noGrp="1"/>
          </p:cNvSpPr>
          <p:nvPr>
            <p:ph type="title"/>
          </p:nvPr>
        </p:nvSpPr>
        <p:spPr/>
        <p:txBody>
          <a:bodyPr/>
          <a:lstStyle/>
          <a:p>
            <a:r>
              <a:rPr lang="es-ES" dirty="0"/>
              <a:t>Diseño</a:t>
            </a:r>
            <a:endParaRPr lang="es-EC" dirty="0"/>
          </a:p>
        </p:txBody>
      </p:sp>
      <p:sp>
        <p:nvSpPr>
          <p:cNvPr id="3" name="Marcador de contenido 2">
            <a:extLst>
              <a:ext uri="{FF2B5EF4-FFF2-40B4-BE49-F238E27FC236}">
                <a16:creationId xmlns:a16="http://schemas.microsoft.com/office/drawing/2014/main" id="{BD7D5D64-E2C4-142D-B9C5-2487EA626A94}"/>
              </a:ext>
            </a:extLst>
          </p:cNvPr>
          <p:cNvSpPr>
            <a:spLocks noGrp="1"/>
          </p:cNvSpPr>
          <p:nvPr>
            <p:ph idx="1"/>
          </p:nvPr>
        </p:nvSpPr>
        <p:spPr>
          <a:xfrm>
            <a:off x="838200" y="1488001"/>
            <a:ext cx="10515600" cy="4351338"/>
          </a:xfrm>
        </p:spPr>
        <p:txBody>
          <a:bodyPr/>
          <a:lstStyle/>
          <a:p>
            <a:pPr marL="0" indent="0">
              <a:buNone/>
            </a:pPr>
            <a:r>
              <a:rPr lang="es-EC" dirty="0"/>
              <a:t>Para el diseño del programa se utilizaron herramientas como</a:t>
            </a:r>
          </a:p>
          <a:p>
            <a:r>
              <a:rPr lang="es-EC" dirty="0"/>
              <a:t>IDE Embarcadero </a:t>
            </a:r>
            <a:r>
              <a:rPr lang="es-EC" dirty="0" err="1"/>
              <a:t>Deb</a:t>
            </a:r>
            <a:r>
              <a:rPr lang="es-EC" dirty="0"/>
              <a:t>-C++</a:t>
            </a:r>
          </a:p>
          <a:p>
            <a:r>
              <a:rPr lang="es-EC" dirty="0"/>
              <a:t>Lenguaje de programación C++</a:t>
            </a:r>
          </a:p>
          <a:p>
            <a:r>
              <a:rPr lang="es-EC" dirty="0"/>
              <a:t>IDE Visual </a:t>
            </a:r>
            <a:r>
              <a:rPr lang="es-EC" dirty="0" err="1"/>
              <a:t>Code</a:t>
            </a:r>
            <a:endParaRPr lang="es-EC" dirty="0"/>
          </a:p>
          <a:p>
            <a:endParaRPr lang="es-EC" dirty="0"/>
          </a:p>
        </p:txBody>
      </p:sp>
      <p:sp>
        <p:nvSpPr>
          <p:cNvPr id="4" name="AutoShape 2" descr="Embarcadero Dev-C++ 6.3 - Descargar para PC Gratis">
            <a:extLst>
              <a:ext uri="{FF2B5EF4-FFF2-40B4-BE49-F238E27FC236}">
                <a16:creationId xmlns:a16="http://schemas.microsoft.com/office/drawing/2014/main" id="{9D398C81-CF87-C68D-517F-3754AFB3BB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028" name="Picture 4" descr="C++ - Wikipedia, la enciclopedia libre">
            <a:extLst>
              <a:ext uri="{FF2B5EF4-FFF2-40B4-BE49-F238E27FC236}">
                <a16:creationId xmlns:a16="http://schemas.microsoft.com/office/drawing/2014/main" id="{04D6B1CD-228C-7482-D36E-C81918C29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648" y="2530195"/>
            <a:ext cx="20193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FEE2230-2811-0516-6CC8-39FA9CFD9F8D}"/>
              </a:ext>
            </a:extLst>
          </p:cNvPr>
          <p:cNvPicPr>
            <a:picLocks noChangeAspect="1"/>
          </p:cNvPicPr>
          <p:nvPr/>
        </p:nvPicPr>
        <p:blipFill>
          <a:blip r:embed="rId3"/>
          <a:stretch>
            <a:fillRect/>
          </a:stretch>
        </p:blipFill>
        <p:spPr>
          <a:xfrm>
            <a:off x="5176709" y="3663670"/>
            <a:ext cx="1838582" cy="1829055"/>
          </a:xfrm>
          <a:prstGeom prst="rect">
            <a:avLst/>
          </a:prstGeom>
        </p:spPr>
      </p:pic>
      <p:sp>
        <p:nvSpPr>
          <p:cNvPr id="8" name="AutoShape 6">
            <a:extLst>
              <a:ext uri="{FF2B5EF4-FFF2-40B4-BE49-F238E27FC236}">
                <a16:creationId xmlns:a16="http://schemas.microsoft.com/office/drawing/2014/main" id="{82D897A6-AA0A-7133-826D-F83875663C0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032" name="Picture 8" descr="Descargar Visual Studio Tools: instalación gratuita para Windows, Mac, Linux">
            <a:extLst>
              <a:ext uri="{FF2B5EF4-FFF2-40B4-BE49-F238E27FC236}">
                <a16:creationId xmlns:a16="http://schemas.microsoft.com/office/drawing/2014/main" id="{DCB8879B-DA63-BF13-A060-697F2FA06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822" y="37338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4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F8866-2B7D-90BC-F172-8DC8B56C18A1}"/>
              </a:ext>
            </a:extLst>
          </p:cNvPr>
          <p:cNvSpPr>
            <a:spLocks noGrp="1"/>
          </p:cNvSpPr>
          <p:nvPr>
            <p:ph type="title"/>
          </p:nvPr>
        </p:nvSpPr>
        <p:spPr/>
        <p:txBody>
          <a:bodyPr/>
          <a:lstStyle/>
          <a:p>
            <a:r>
              <a:rPr lang="es-ES" dirty="0"/>
              <a:t>Resultados del Proyecto</a:t>
            </a:r>
            <a:endParaRPr lang="es-EC" dirty="0"/>
          </a:p>
        </p:txBody>
      </p:sp>
      <p:sp>
        <p:nvSpPr>
          <p:cNvPr id="3" name="Marcador de contenido 2">
            <a:extLst>
              <a:ext uri="{FF2B5EF4-FFF2-40B4-BE49-F238E27FC236}">
                <a16:creationId xmlns:a16="http://schemas.microsoft.com/office/drawing/2014/main" id="{325BACE5-E706-6781-EC9C-9828806185D7}"/>
              </a:ext>
            </a:extLst>
          </p:cNvPr>
          <p:cNvSpPr>
            <a:spLocks noGrp="1"/>
          </p:cNvSpPr>
          <p:nvPr>
            <p:ph idx="1"/>
          </p:nvPr>
        </p:nvSpPr>
        <p:spPr/>
        <p:txBody>
          <a:bodyPr>
            <a:normAutofit/>
          </a:bodyPr>
          <a:lstStyle/>
          <a:p>
            <a:r>
              <a:rPr lang="es-EC" dirty="0"/>
              <a:t>Los resultados del proyecto han sido bastante satisfactorios, teniendo en cuenta que cumple con su función principal de poder registrar los datos de los empleados y poder buscar los mismos, </a:t>
            </a:r>
          </a:p>
          <a:p>
            <a:r>
              <a:rPr lang="es-EC" dirty="0"/>
              <a:t>También se le añadió la funcionalidad de edición, para poder actualizar los datos de los trabajadores previamente registrados, y una funcionalidad de eliminación.</a:t>
            </a:r>
          </a:p>
          <a:p>
            <a:r>
              <a:rPr lang="es-EC" dirty="0"/>
              <a:t>Permitir eliminar registros los cuales puedan estar erróneos o son registros que son prescindibles o que no tienen relevancia para la empresa actualmente.</a:t>
            </a:r>
          </a:p>
        </p:txBody>
      </p:sp>
    </p:spTree>
    <p:extLst>
      <p:ext uri="{BB962C8B-B14F-4D97-AF65-F5344CB8AC3E}">
        <p14:creationId xmlns:p14="http://schemas.microsoft.com/office/powerpoint/2010/main" val="399025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B775C-3D2C-BA3E-579C-CCEB427C57EB}"/>
              </a:ext>
            </a:extLst>
          </p:cNvPr>
          <p:cNvSpPr>
            <a:spLocks noGrp="1"/>
          </p:cNvSpPr>
          <p:nvPr>
            <p:ph type="title"/>
          </p:nvPr>
        </p:nvSpPr>
        <p:spPr/>
        <p:txBody>
          <a:bodyPr/>
          <a:lstStyle/>
          <a:p>
            <a:r>
              <a:rPr lang="es-ES" dirty="0"/>
              <a:t>Conclusiones </a:t>
            </a:r>
            <a:endParaRPr lang="es-EC" dirty="0"/>
          </a:p>
        </p:txBody>
      </p:sp>
      <p:sp>
        <p:nvSpPr>
          <p:cNvPr id="3" name="Marcador de contenido 2">
            <a:extLst>
              <a:ext uri="{FF2B5EF4-FFF2-40B4-BE49-F238E27FC236}">
                <a16:creationId xmlns:a16="http://schemas.microsoft.com/office/drawing/2014/main" id="{89A0DF1F-B087-EAD5-4C23-C22CE022BC49}"/>
              </a:ext>
            </a:extLst>
          </p:cNvPr>
          <p:cNvSpPr>
            <a:spLocks noGrp="1"/>
          </p:cNvSpPr>
          <p:nvPr>
            <p:ph idx="1"/>
          </p:nvPr>
        </p:nvSpPr>
        <p:spPr/>
        <p:txBody>
          <a:bodyPr/>
          <a:lstStyle/>
          <a:p>
            <a:r>
              <a:rPr lang="es-EC" sz="2400" dirty="0"/>
              <a:t>Los objetivos planteados se han logrado completamente ya que:</a:t>
            </a:r>
          </a:p>
          <a:p>
            <a:r>
              <a:rPr lang="es-EC" sz="2400" dirty="0"/>
              <a:t>Se agilizo el proceso de registro de los empleados con los datos mas importantes e implementarlos en una nomina.</a:t>
            </a:r>
          </a:p>
          <a:p>
            <a:r>
              <a:rPr lang="es-EC" sz="2400" dirty="0"/>
              <a:t>Se tomo en cuenta los tiempos, para cumplir dentro del margen propuesto.</a:t>
            </a:r>
          </a:p>
          <a:p>
            <a:r>
              <a:rPr lang="es-EC" sz="2400" dirty="0"/>
              <a:t>Se adquirió mas experiencia en el ámbito de Organización Grupal</a:t>
            </a:r>
          </a:p>
          <a:p>
            <a:endParaRPr lang="es-EC" dirty="0"/>
          </a:p>
        </p:txBody>
      </p:sp>
    </p:spTree>
    <p:extLst>
      <p:ext uri="{BB962C8B-B14F-4D97-AF65-F5344CB8AC3E}">
        <p14:creationId xmlns:p14="http://schemas.microsoft.com/office/powerpoint/2010/main" val="113907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4A94E-46BC-F3C1-5878-6C2F55F8A490}"/>
              </a:ext>
            </a:extLst>
          </p:cNvPr>
          <p:cNvSpPr>
            <a:spLocks noGrp="1"/>
          </p:cNvSpPr>
          <p:nvPr>
            <p:ph type="title"/>
          </p:nvPr>
        </p:nvSpPr>
        <p:spPr/>
        <p:txBody>
          <a:bodyPr/>
          <a:lstStyle/>
          <a:p>
            <a:r>
              <a:rPr lang="es-EC" dirty="0"/>
              <a:t>Agenda</a:t>
            </a:r>
          </a:p>
        </p:txBody>
      </p:sp>
      <p:sp>
        <p:nvSpPr>
          <p:cNvPr id="3" name="Marcador de contenido 2">
            <a:extLst>
              <a:ext uri="{FF2B5EF4-FFF2-40B4-BE49-F238E27FC236}">
                <a16:creationId xmlns:a16="http://schemas.microsoft.com/office/drawing/2014/main" id="{7DC0DBDD-1C74-32E5-DB78-F5F36F827D22}"/>
              </a:ext>
            </a:extLst>
          </p:cNvPr>
          <p:cNvSpPr>
            <a:spLocks noGrp="1"/>
          </p:cNvSpPr>
          <p:nvPr>
            <p:ph idx="1"/>
          </p:nvPr>
        </p:nvSpPr>
        <p:spPr/>
        <p:txBody>
          <a:bodyPr>
            <a:normAutofit fontScale="85000" lnSpcReduction="20000"/>
          </a:bodyPr>
          <a:lstStyle/>
          <a:p>
            <a:r>
              <a:rPr lang="es-ES" dirty="0"/>
              <a:t>Objetivo General</a:t>
            </a:r>
          </a:p>
          <a:p>
            <a:r>
              <a:rPr lang="es-ES" dirty="0"/>
              <a:t>Objetivos Específicos</a:t>
            </a:r>
          </a:p>
          <a:p>
            <a:r>
              <a:rPr lang="es-ES" dirty="0"/>
              <a:t>Alcance</a:t>
            </a:r>
          </a:p>
          <a:p>
            <a:r>
              <a:rPr lang="es-ES" dirty="0"/>
              <a:t>Resultados Esperados</a:t>
            </a:r>
          </a:p>
          <a:p>
            <a:r>
              <a:rPr lang="es-ES" dirty="0"/>
              <a:t>Ideas a Defender</a:t>
            </a:r>
          </a:p>
          <a:p>
            <a:r>
              <a:rPr lang="es-ES" dirty="0"/>
              <a:t>Línea de tiempo</a:t>
            </a:r>
          </a:p>
          <a:p>
            <a:r>
              <a:rPr lang="es-ES" dirty="0"/>
              <a:t>Acta de reunión</a:t>
            </a:r>
          </a:p>
          <a:p>
            <a:r>
              <a:rPr lang="es-ES" dirty="0"/>
              <a:t>Especificación de requerimientos</a:t>
            </a:r>
          </a:p>
          <a:p>
            <a:r>
              <a:rPr lang="es-ES" dirty="0"/>
              <a:t>Diseño</a:t>
            </a:r>
          </a:p>
          <a:p>
            <a:r>
              <a:rPr lang="es-ES" dirty="0"/>
              <a:t>Resultados del Proyecto</a:t>
            </a:r>
          </a:p>
          <a:p>
            <a:r>
              <a:rPr lang="es-ES" dirty="0"/>
              <a:t>Conclusiones y recomendaciones</a:t>
            </a:r>
            <a:endParaRPr lang="es-EC" dirty="0"/>
          </a:p>
        </p:txBody>
      </p:sp>
    </p:spTree>
    <p:extLst>
      <p:ext uri="{BB962C8B-B14F-4D97-AF65-F5344CB8AC3E}">
        <p14:creationId xmlns:p14="http://schemas.microsoft.com/office/powerpoint/2010/main" val="836834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0AD04-9FC3-44CF-AFF2-DBCD7A2F838F}"/>
              </a:ext>
            </a:extLst>
          </p:cNvPr>
          <p:cNvSpPr>
            <a:spLocks noGrp="1"/>
          </p:cNvSpPr>
          <p:nvPr>
            <p:ph type="title"/>
          </p:nvPr>
        </p:nvSpPr>
        <p:spPr/>
        <p:txBody>
          <a:bodyPr/>
          <a:lstStyle/>
          <a:p>
            <a:r>
              <a:rPr lang="es-ES" dirty="0"/>
              <a:t>recomendaciones</a:t>
            </a:r>
            <a:endParaRPr lang="es-EC" dirty="0"/>
          </a:p>
        </p:txBody>
      </p:sp>
      <p:sp>
        <p:nvSpPr>
          <p:cNvPr id="3" name="Marcador de contenido 2">
            <a:extLst>
              <a:ext uri="{FF2B5EF4-FFF2-40B4-BE49-F238E27FC236}">
                <a16:creationId xmlns:a16="http://schemas.microsoft.com/office/drawing/2014/main" id="{5218101B-3D7F-43C0-9A05-41341E702F05}"/>
              </a:ext>
            </a:extLst>
          </p:cNvPr>
          <p:cNvSpPr>
            <a:spLocks noGrp="1"/>
          </p:cNvSpPr>
          <p:nvPr>
            <p:ph idx="1"/>
          </p:nvPr>
        </p:nvSpPr>
        <p:spPr/>
        <p:txBody>
          <a:bodyPr>
            <a:normAutofit/>
          </a:bodyPr>
          <a:lstStyle/>
          <a:p>
            <a:r>
              <a:rPr lang="es-EC" sz="2400" dirty="0"/>
              <a:t>Estructurar y planificar con el equipo de trabajo para optimizar procesos</a:t>
            </a:r>
          </a:p>
          <a:p>
            <a:r>
              <a:rPr lang="es-EC" sz="2400" dirty="0"/>
              <a:t>Enfocarse en tener siempre claro los requisitos solicitados por el </a:t>
            </a:r>
            <a:r>
              <a:rPr lang="es-EC" sz="2400" dirty="0" err="1"/>
              <a:t>Product</a:t>
            </a:r>
            <a:r>
              <a:rPr lang="es-EC" sz="2400" dirty="0"/>
              <a:t> </a:t>
            </a:r>
            <a:r>
              <a:rPr lang="es-EC" sz="2400" dirty="0" err="1"/>
              <a:t>Owner</a:t>
            </a:r>
            <a:r>
              <a:rPr lang="es-EC" sz="2400" dirty="0"/>
              <a:t>.</a:t>
            </a:r>
          </a:p>
          <a:p>
            <a:r>
              <a:rPr lang="es-EC" sz="2400" dirty="0"/>
              <a:t>Tener buena comunicación entre el equipo.</a:t>
            </a:r>
          </a:p>
        </p:txBody>
      </p:sp>
    </p:spTree>
    <p:extLst>
      <p:ext uri="{BB962C8B-B14F-4D97-AF65-F5344CB8AC3E}">
        <p14:creationId xmlns:p14="http://schemas.microsoft.com/office/powerpoint/2010/main" val="364396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64734-FE33-413F-8D63-2A8065D85C1C}"/>
              </a:ext>
            </a:extLst>
          </p:cNvPr>
          <p:cNvSpPr>
            <a:spLocks noGrp="1"/>
          </p:cNvSpPr>
          <p:nvPr>
            <p:ph type="title"/>
          </p:nvPr>
        </p:nvSpPr>
        <p:spPr>
          <a:xfrm>
            <a:off x="1715912" y="2682934"/>
            <a:ext cx="7554697" cy="1270088"/>
          </a:xfrm>
        </p:spPr>
        <p:txBody>
          <a:bodyPr>
            <a:normAutofit fontScale="90000"/>
          </a:bodyPr>
          <a:lstStyle/>
          <a:p>
            <a:r>
              <a:rPr lang="es-EC" sz="8800" dirty="0"/>
              <a:t>FUNCIONALIDAD</a:t>
            </a:r>
          </a:p>
        </p:txBody>
      </p:sp>
    </p:spTree>
    <p:extLst>
      <p:ext uri="{BB962C8B-B14F-4D97-AF65-F5344CB8AC3E}">
        <p14:creationId xmlns:p14="http://schemas.microsoft.com/office/powerpoint/2010/main" val="306103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0406C-80E6-AF23-A09F-0BA48C316D0D}"/>
              </a:ext>
            </a:extLst>
          </p:cNvPr>
          <p:cNvSpPr>
            <a:spLocks noGrp="1"/>
          </p:cNvSpPr>
          <p:nvPr>
            <p:ph type="title"/>
          </p:nvPr>
        </p:nvSpPr>
        <p:spPr/>
        <p:txBody>
          <a:bodyPr/>
          <a:lstStyle/>
          <a:p>
            <a:r>
              <a:rPr lang="es-ES" dirty="0"/>
              <a:t>Objetivo General</a:t>
            </a:r>
            <a:endParaRPr lang="es-EC" dirty="0"/>
          </a:p>
        </p:txBody>
      </p:sp>
      <p:sp>
        <p:nvSpPr>
          <p:cNvPr id="3" name="Marcador de contenido 2">
            <a:extLst>
              <a:ext uri="{FF2B5EF4-FFF2-40B4-BE49-F238E27FC236}">
                <a16:creationId xmlns:a16="http://schemas.microsoft.com/office/drawing/2014/main" id="{B04DEAFB-8573-7309-5B56-43B2FFC8669C}"/>
              </a:ext>
            </a:extLst>
          </p:cNvPr>
          <p:cNvSpPr>
            <a:spLocks noGrp="1"/>
          </p:cNvSpPr>
          <p:nvPr>
            <p:ph idx="1"/>
          </p:nvPr>
        </p:nvSpPr>
        <p:spPr/>
        <p:txBody>
          <a:bodyPr>
            <a:normAutofit/>
          </a:bodyPr>
          <a:lstStyle/>
          <a:p>
            <a:r>
              <a:rPr lang="es-ES" sz="3200" dirty="0"/>
              <a:t>Generar un aplicativo que nos simplifique realizar un registro de datos de los empleados, mediante el uso de archivos que reúna los datos solicitados planteados en el problema, para facilitar la gestión de la información que agiliza procesos con los datos específicos de la nómina de los empleados.</a:t>
            </a:r>
            <a:endParaRPr lang="es-EC" sz="3200" dirty="0"/>
          </a:p>
        </p:txBody>
      </p:sp>
    </p:spTree>
    <p:extLst>
      <p:ext uri="{BB962C8B-B14F-4D97-AF65-F5344CB8AC3E}">
        <p14:creationId xmlns:p14="http://schemas.microsoft.com/office/powerpoint/2010/main" val="113120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ACAD2-ACED-CC88-1BCC-0745D13048F7}"/>
              </a:ext>
            </a:extLst>
          </p:cNvPr>
          <p:cNvSpPr>
            <a:spLocks noGrp="1"/>
          </p:cNvSpPr>
          <p:nvPr>
            <p:ph type="title"/>
          </p:nvPr>
        </p:nvSpPr>
        <p:spPr/>
        <p:txBody>
          <a:bodyPr/>
          <a:lstStyle/>
          <a:p>
            <a:r>
              <a:rPr lang="es-ES" dirty="0"/>
              <a:t>Objetivos Específicos</a:t>
            </a:r>
            <a:endParaRPr lang="es-EC" dirty="0"/>
          </a:p>
        </p:txBody>
      </p:sp>
      <p:sp>
        <p:nvSpPr>
          <p:cNvPr id="3" name="Marcador de contenido 2">
            <a:extLst>
              <a:ext uri="{FF2B5EF4-FFF2-40B4-BE49-F238E27FC236}">
                <a16:creationId xmlns:a16="http://schemas.microsoft.com/office/drawing/2014/main" id="{23F38463-99F2-9D29-32CC-42A8C4AA58A7}"/>
              </a:ext>
            </a:extLst>
          </p:cNvPr>
          <p:cNvSpPr>
            <a:spLocks noGrp="1"/>
          </p:cNvSpPr>
          <p:nvPr>
            <p:ph idx="1"/>
          </p:nvPr>
        </p:nvSpPr>
        <p:spPr>
          <a:xfrm>
            <a:off x="1251678" y="2286001"/>
            <a:ext cx="9327227" cy="3397347"/>
          </a:xfrm>
        </p:spPr>
        <p:txBody>
          <a:bodyPr>
            <a:normAutofit lnSpcReduction="10000"/>
          </a:bodyPr>
          <a:lstStyle/>
          <a:p>
            <a:r>
              <a:rPr lang="es-ES" sz="3200" dirty="0"/>
              <a:t>Estructurar un registro con los archivos planos que facilite la obtención de datos del empleado.</a:t>
            </a:r>
          </a:p>
          <a:p>
            <a:r>
              <a:rPr lang="es-ES" sz="3200" dirty="0"/>
              <a:t>Implementar un aplicativo que genere el registro detallado de la nómina del empleado.</a:t>
            </a:r>
          </a:p>
          <a:p>
            <a:r>
              <a:rPr lang="es-ES" sz="3200" dirty="0"/>
              <a:t>Validar los datos solicitados mediante casos de pruebas</a:t>
            </a:r>
          </a:p>
          <a:p>
            <a:endParaRPr lang="es-EC" dirty="0"/>
          </a:p>
        </p:txBody>
      </p:sp>
    </p:spTree>
    <p:extLst>
      <p:ext uri="{BB962C8B-B14F-4D97-AF65-F5344CB8AC3E}">
        <p14:creationId xmlns:p14="http://schemas.microsoft.com/office/powerpoint/2010/main" val="29735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E585F-F68A-2356-17F0-438AFFB53655}"/>
              </a:ext>
            </a:extLst>
          </p:cNvPr>
          <p:cNvSpPr>
            <a:spLocks noGrp="1"/>
          </p:cNvSpPr>
          <p:nvPr>
            <p:ph type="title"/>
          </p:nvPr>
        </p:nvSpPr>
        <p:spPr/>
        <p:txBody>
          <a:bodyPr/>
          <a:lstStyle/>
          <a:p>
            <a:r>
              <a:rPr lang="es-ES" dirty="0"/>
              <a:t>Alcance</a:t>
            </a:r>
            <a:endParaRPr lang="es-EC" dirty="0"/>
          </a:p>
        </p:txBody>
      </p:sp>
      <p:sp>
        <p:nvSpPr>
          <p:cNvPr id="3" name="Marcador de contenido 2">
            <a:extLst>
              <a:ext uri="{FF2B5EF4-FFF2-40B4-BE49-F238E27FC236}">
                <a16:creationId xmlns:a16="http://schemas.microsoft.com/office/drawing/2014/main" id="{BBEABE33-6575-99DA-C6AB-3172B0E2AC2B}"/>
              </a:ext>
            </a:extLst>
          </p:cNvPr>
          <p:cNvSpPr>
            <a:spLocks noGrp="1"/>
          </p:cNvSpPr>
          <p:nvPr>
            <p:ph idx="1"/>
          </p:nvPr>
        </p:nvSpPr>
        <p:spPr/>
        <p:txBody>
          <a:bodyPr>
            <a:normAutofit/>
          </a:bodyPr>
          <a:lstStyle/>
          <a:p>
            <a:r>
              <a:rPr lang="es-ES" dirty="0"/>
              <a:t>Gestión de Empleados</a:t>
            </a:r>
          </a:p>
          <a:p>
            <a:r>
              <a:rPr lang="es-ES" dirty="0"/>
              <a:t>Registro de Empleados</a:t>
            </a:r>
          </a:p>
          <a:p>
            <a:r>
              <a:rPr lang="es-ES" dirty="0"/>
              <a:t>Consulta de Empleados</a:t>
            </a:r>
          </a:p>
          <a:p>
            <a:r>
              <a:rPr lang="es-ES" dirty="0"/>
              <a:t>Visualización de Nomina Completa</a:t>
            </a:r>
          </a:p>
          <a:p>
            <a:r>
              <a:rPr lang="es-ES" dirty="0"/>
              <a:t>USO DE IDES Y LENGUAJES DE PROGRAMACION</a:t>
            </a:r>
          </a:p>
        </p:txBody>
      </p:sp>
    </p:spTree>
    <p:extLst>
      <p:ext uri="{BB962C8B-B14F-4D97-AF65-F5344CB8AC3E}">
        <p14:creationId xmlns:p14="http://schemas.microsoft.com/office/powerpoint/2010/main" val="1494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58A49-5422-25FE-98FD-3AB1AAB46036}"/>
              </a:ext>
            </a:extLst>
          </p:cNvPr>
          <p:cNvSpPr>
            <a:spLocks noGrp="1"/>
          </p:cNvSpPr>
          <p:nvPr>
            <p:ph type="title"/>
          </p:nvPr>
        </p:nvSpPr>
        <p:spPr/>
        <p:txBody>
          <a:bodyPr/>
          <a:lstStyle/>
          <a:p>
            <a:r>
              <a:rPr lang="es-ES" dirty="0"/>
              <a:t>Resultados Esperados</a:t>
            </a:r>
            <a:endParaRPr lang="es-EC" dirty="0"/>
          </a:p>
        </p:txBody>
      </p:sp>
      <p:sp>
        <p:nvSpPr>
          <p:cNvPr id="3" name="Marcador de contenido 2">
            <a:extLst>
              <a:ext uri="{FF2B5EF4-FFF2-40B4-BE49-F238E27FC236}">
                <a16:creationId xmlns:a16="http://schemas.microsoft.com/office/drawing/2014/main" id="{1FEBA026-DB60-187F-90E0-14DCA3862FFB}"/>
              </a:ext>
            </a:extLst>
          </p:cNvPr>
          <p:cNvSpPr>
            <a:spLocks noGrp="1"/>
          </p:cNvSpPr>
          <p:nvPr>
            <p:ph idx="1"/>
          </p:nvPr>
        </p:nvSpPr>
        <p:spPr/>
        <p:txBody>
          <a:bodyPr>
            <a:normAutofit/>
          </a:bodyPr>
          <a:lstStyle/>
          <a:p>
            <a:r>
              <a:rPr lang="es-ES" sz="2400" dirty="0">
                <a:latin typeface="Arial" panose="020B0604020202020204" pitchFamily="34" charset="0"/>
                <a:ea typeface="Arial" panose="020B0604020202020204" pitchFamily="34" charset="0"/>
              </a:rPr>
              <a:t>Reflejar uso de la metodología SCRUM, para generar comodidad en el desarrollo del software cumpliendo con el tiempo estipulado.</a:t>
            </a:r>
          </a:p>
          <a:p>
            <a:r>
              <a:rPr lang="es-ES" sz="2400" dirty="0">
                <a:effectLst/>
                <a:latin typeface="Arial" panose="020B0604020202020204" pitchFamily="34" charset="0"/>
                <a:ea typeface="Arial" panose="020B0604020202020204" pitchFamily="34" charset="0"/>
              </a:rPr>
              <a:t>Generar eficiencia dentro de la organización, ya que se trata de digitalización de datos de los Empleados y tenerlos de manera mas rápida.</a:t>
            </a:r>
          </a:p>
          <a:p>
            <a:r>
              <a:rPr lang="es-ES" sz="2400" dirty="0">
                <a:effectLst/>
                <a:latin typeface="Arial" panose="020B0604020202020204" pitchFamily="34" charset="0"/>
                <a:ea typeface="Arial" panose="020B0604020202020204" pitchFamily="34" charset="0"/>
              </a:rPr>
              <a:t>Ser mas amigables con el medio Ambiente</a:t>
            </a:r>
          </a:p>
        </p:txBody>
      </p:sp>
    </p:spTree>
    <p:extLst>
      <p:ext uri="{BB962C8B-B14F-4D97-AF65-F5344CB8AC3E}">
        <p14:creationId xmlns:p14="http://schemas.microsoft.com/office/powerpoint/2010/main" val="193430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C923E-22D3-46A5-49DC-E3244C2EC077}"/>
              </a:ext>
            </a:extLst>
          </p:cNvPr>
          <p:cNvSpPr>
            <a:spLocks noGrp="1"/>
          </p:cNvSpPr>
          <p:nvPr>
            <p:ph type="title"/>
          </p:nvPr>
        </p:nvSpPr>
        <p:spPr/>
        <p:txBody>
          <a:bodyPr/>
          <a:lstStyle/>
          <a:p>
            <a:r>
              <a:rPr lang="es-ES" dirty="0"/>
              <a:t>Ideas a Defender</a:t>
            </a:r>
            <a:endParaRPr lang="es-EC" dirty="0"/>
          </a:p>
        </p:txBody>
      </p:sp>
      <p:sp>
        <p:nvSpPr>
          <p:cNvPr id="3" name="Marcador de contenido 2">
            <a:extLst>
              <a:ext uri="{FF2B5EF4-FFF2-40B4-BE49-F238E27FC236}">
                <a16:creationId xmlns:a16="http://schemas.microsoft.com/office/drawing/2014/main" id="{315FB1FF-BC35-B8EA-010D-52E6B29B48E0}"/>
              </a:ext>
            </a:extLst>
          </p:cNvPr>
          <p:cNvSpPr>
            <a:spLocks noGrp="1"/>
          </p:cNvSpPr>
          <p:nvPr>
            <p:ph idx="1"/>
          </p:nvPr>
        </p:nvSpPr>
        <p:spPr/>
        <p:txBody>
          <a:bodyPr>
            <a:normAutofit/>
          </a:bodyPr>
          <a:lstStyle/>
          <a:p>
            <a:pPr marL="89535" indent="457200">
              <a:lnSpc>
                <a:spcPct val="150000"/>
              </a:lnSpc>
            </a:pPr>
            <a:r>
              <a:rPr lang="es-ES" sz="1800" dirty="0">
                <a:effectLst/>
                <a:latin typeface="Arial" panose="020B0604020202020204" pitchFamily="34" charset="0"/>
                <a:ea typeface="Arial" panose="020B0604020202020204" pitchFamily="34" charset="0"/>
              </a:rPr>
              <a:t>La idea principal que se presenta es la creación de un software de registros, para entrada de datos y salida de estos, usando Archivos .</a:t>
            </a:r>
            <a:r>
              <a:rPr lang="es-ES" sz="1800" dirty="0" err="1">
                <a:effectLst/>
                <a:latin typeface="Arial" panose="020B0604020202020204" pitchFamily="34" charset="0"/>
                <a:ea typeface="Arial" panose="020B0604020202020204" pitchFamily="34" charset="0"/>
              </a:rPr>
              <a:t>txt</a:t>
            </a:r>
            <a:r>
              <a:rPr lang="es-ES" sz="1800" dirty="0">
                <a:effectLst/>
                <a:latin typeface="Arial" panose="020B0604020202020204" pitchFamily="34" charset="0"/>
                <a:ea typeface="Arial" panose="020B0604020202020204" pitchFamily="34" charset="0"/>
              </a:rPr>
              <a:t>, con una interfaz gráfica sencilla, pero a la vez completa, integrando funcionalidades de búsqueda en referencia a varios campos.</a:t>
            </a:r>
            <a:endParaRPr lang="es-EC" sz="1800" dirty="0">
              <a:effectLst/>
              <a:latin typeface="Arial" panose="020B0604020202020204" pitchFamily="34" charset="0"/>
              <a:ea typeface="Arial" panose="020B0604020202020204" pitchFamily="34" charset="0"/>
            </a:endParaRPr>
          </a:p>
          <a:p>
            <a:pPr marL="89535" indent="457200">
              <a:lnSpc>
                <a:spcPct val="150000"/>
              </a:lnSpc>
            </a:pPr>
            <a:r>
              <a:rPr lang="es-ES" sz="1800" dirty="0">
                <a:effectLst/>
                <a:latin typeface="Arial" panose="020B0604020202020204" pitchFamily="34" charset="0"/>
                <a:ea typeface="Arial" panose="020B0604020202020204" pitchFamily="34" charset="0"/>
              </a:rPr>
              <a:t>Debido a que el problema que se presenta no es muy complicado de resolver, da pie a desarrollar el sistema para que tenga una gran capacidad de ampliación, para que no solo sirva para el registro, sino también para poder implementar a futuro más funcionalidades.</a:t>
            </a:r>
          </a:p>
          <a:p>
            <a:pPr marL="0" indent="0">
              <a:buNone/>
            </a:pPr>
            <a:endParaRPr lang="es-EC" dirty="0"/>
          </a:p>
        </p:txBody>
      </p:sp>
    </p:spTree>
    <p:extLst>
      <p:ext uri="{BB962C8B-B14F-4D97-AF65-F5344CB8AC3E}">
        <p14:creationId xmlns:p14="http://schemas.microsoft.com/office/powerpoint/2010/main" val="222709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54654-F40B-F3BD-D59E-F782C461D74A}"/>
              </a:ext>
            </a:extLst>
          </p:cNvPr>
          <p:cNvSpPr>
            <a:spLocks noGrp="1"/>
          </p:cNvSpPr>
          <p:nvPr>
            <p:ph type="title"/>
          </p:nvPr>
        </p:nvSpPr>
        <p:spPr/>
        <p:txBody>
          <a:bodyPr/>
          <a:lstStyle/>
          <a:p>
            <a:r>
              <a:rPr lang="es-ES" dirty="0"/>
              <a:t>Línea de tiempo</a:t>
            </a:r>
            <a:br>
              <a:rPr lang="es-ES" dirty="0"/>
            </a:br>
            <a:endParaRPr lang="es-EC" dirty="0"/>
          </a:p>
        </p:txBody>
      </p:sp>
      <p:graphicFrame>
        <p:nvGraphicFramePr>
          <p:cNvPr id="6" name="Diagrama 5">
            <a:extLst>
              <a:ext uri="{FF2B5EF4-FFF2-40B4-BE49-F238E27FC236}">
                <a16:creationId xmlns:a16="http://schemas.microsoft.com/office/drawing/2014/main" id="{D7607EB7-F3BE-DD4B-7332-9B91B2136B75}"/>
              </a:ext>
            </a:extLst>
          </p:cNvPr>
          <p:cNvGraphicFramePr/>
          <p:nvPr>
            <p:extLst>
              <p:ext uri="{D42A27DB-BD31-4B8C-83A1-F6EECF244321}">
                <p14:modId xmlns:p14="http://schemas.microsoft.com/office/powerpoint/2010/main" val="2460206780"/>
              </p:ext>
            </p:extLst>
          </p:nvPr>
        </p:nvGraphicFramePr>
        <p:xfrm>
          <a:off x="450167" y="2405574"/>
          <a:ext cx="11394830" cy="1477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4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517F4-C720-5939-DBCA-DCC19E1ECE0B}"/>
              </a:ext>
            </a:extLst>
          </p:cNvPr>
          <p:cNvSpPr>
            <a:spLocks noGrp="1"/>
          </p:cNvSpPr>
          <p:nvPr>
            <p:ph type="title"/>
          </p:nvPr>
        </p:nvSpPr>
        <p:spPr/>
        <p:txBody>
          <a:bodyPr/>
          <a:lstStyle/>
          <a:p>
            <a:r>
              <a:rPr lang="es-ES" dirty="0"/>
              <a:t>Acta de reunión</a:t>
            </a:r>
            <a:endParaRPr lang="es-EC" dirty="0"/>
          </a:p>
        </p:txBody>
      </p:sp>
      <p:sp>
        <p:nvSpPr>
          <p:cNvPr id="3" name="Marcador de contenido 2">
            <a:extLst>
              <a:ext uri="{FF2B5EF4-FFF2-40B4-BE49-F238E27FC236}">
                <a16:creationId xmlns:a16="http://schemas.microsoft.com/office/drawing/2014/main" id="{1AFAF29C-2B8C-F016-6B7E-62D5C99AE4D1}"/>
              </a:ext>
            </a:extLst>
          </p:cNvPr>
          <p:cNvSpPr>
            <a:spLocks noGrp="1"/>
          </p:cNvSpPr>
          <p:nvPr>
            <p:ph idx="1"/>
          </p:nvPr>
        </p:nvSpPr>
        <p:spPr/>
        <p:txBody>
          <a:bodyPr/>
          <a:lstStyle/>
          <a:p>
            <a:r>
              <a:rPr lang="es-EC" dirty="0">
                <a:hlinkClick r:id="rId2" action="ppaction://hlinkfile"/>
              </a:rPr>
              <a:t>Acta de Reunión 1</a:t>
            </a:r>
            <a:endParaRPr lang="es-EC" dirty="0"/>
          </a:p>
          <a:p>
            <a:r>
              <a:rPr lang="es-EC" dirty="0">
                <a:hlinkClick r:id="rId3" action="ppaction://hlinkfile"/>
              </a:rPr>
              <a:t>Acta de Reunión 2</a:t>
            </a:r>
            <a:endParaRPr lang="es-EC" dirty="0"/>
          </a:p>
          <a:p>
            <a:r>
              <a:rPr lang="es-EC" dirty="0">
                <a:hlinkClick r:id="rId4" action="ppaction://hlinkfile"/>
              </a:rPr>
              <a:t>Acta de Reunión 3</a:t>
            </a:r>
            <a:endParaRPr lang="es-EC" dirty="0"/>
          </a:p>
          <a:p>
            <a:r>
              <a:rPr lang="es-EC" dirty="0">
                <a:hlinkClick r:id="rId5" action="ppaction://hlinkfile"/>
              </a:rPr>
              <a:t>Acta de Reunión 4</a:t>
            </a:r>
            <a:endParaRPr lang="es-EC" dirty="0"/>
          </a:p>
          <a:p>
            <a:endParaRPr lang="es-EC" dirty="0"/>
          </a:p>
          <a:p>
            <a:r>
              <a:rPr lang="es-EC" i="1" dirty="0">
                <a:latin typeface="Arial" panose="020B0604020202020204" pitchFamily="34" charset="0"/>
                <a:ea typeface="Arial" panose="020B0604020202020204" pitchFamily="34" charset="0"/>
              </a:rPr>
              <a:t>objetivo es reunir al equipo con su Coach, que es el Scrum Master, para conversar sin tapujos acerca de que salió bien durante la iteración, que no salió bien y cuales mejoras se pueden implementar en la próxima iteración.</a:t>
            </a:r>
          </a:p>
          <a:p>
            <a:endParaRPr lang="es-EC" dirty="0"/>
          </a:p>
          <a:p>
            <a:endParaRPr lang="es-EC" dirty="0"/>
          </a:p>
        </p:txBody>
      </p:sp>
    </p:spTree>
    <p:extLst>
      <p:ext uri="{BB962C8B-B14F-4D97-AF65-F5344CB8AC3E}">
        <p14:creationId xmlns:p14="http://schemas.microsoft.com/office/powerpoint/2010/main" val="366628693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Distintivo</Template>
  <TotalTime>109</TotalTime>
  <Words>755</Words>
  <Application>Microsoft Office PowerPoint</Application>
  <PresentationFormat>Panorámica</PresentationFormat>
  <Paragraphs>96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Gill Sans MT</vt:lpstr>
      <vt:lpstr>Impact</vt:lpstr>
      <vt:lpstr>Badge</vt:lpstr>
      <vt:lpstr>Presentación de PowerPoint</vt:lpstr>
      <vt:lpstr>Agenda</vt:lpstr>
      <vt:lpstr>Objetivo General</vt:lpstr>
      <vt:lpstr>Objetivos Específicos</vt:lpstr>
      <vt:lpstr>Alcance</vt:lpstr>
      <vt:lpstr>Resultados Esperados</vt:lpstr>
      <vt:lpstr>Ideas a Defender</vt:lpstr>
      <vt:lpstr>Línea de tiempo </vt:lpstr>
      <vt:lpstr>Acta de reunión</vt:lpstr>
      <vt:lpstr>Actas de reunión I</vt:lpstr>
      <vt:lpstr>ACTAS DE REUNION II</vt:lpstr>
      <vt:lpstr>MATRIZ HU</vt:lpstr>
      <vt:lpstr>Especificación de requerimientos I</vt:lpstr>
      <vt:lpstr>Especificación de requerimientos II</vt:lpstr>
      <vt:lpstr>ESPECIFICACION DE REQUERIMIENTOS III</vt:lpstr>
      <vt:lpstr>ESPECIFICACION DE REQUERIMIENTOS IV</vt:lpstr>
      <vt:lpstr>Diseño</vt:lpstr>
      <vt:lpstr>Resultados del Proyecto</vt:lpstr>
      <vt:lpstr>Conclusiones </vt:lpstr>
      <vt:lpstr>recomendaciones</vt:lpstr>
      <vt:lpstr>FUNCIONALIDAD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ALEJANDRO HIDALGO MOYON</dc:creator>
  <cp:lastModifiedBy>KEVIN JESUS RAMOS PUJOTA</cp:lastModifiedBy>
  <cp:revision>18</cp:revision>
  <dcterms:created xsi:type="dcterms:W3CDTF">2022-08-03T01:43:42Z</dcterms:created>
  <dcterms:modified xsi:type="dcterms:W3CDTF">2022-08-24T16:58:50Z</dcterms:modified>
</cp:coreProperties>
</file>