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3" r:id="rId1"/>
    <p:sldMasterId id="2147484517" r:id="rId2"/>
  </p:sldMasterIdLst>
  <p:notesMasterIdLst>
    <p:notesMasterId r:id="rId17"/>
  </p:notesMasterIdLst>
  <p:sldIdLst>
    <p:sldId id="256" r:id="rId3"/>
    <p:sldId id="261" r:id="rId4"/>
    <p:sldId id="266" r:id="rId5"/>
    <p:sldId id="259" r:id="rId6"/>
    <p:sldId id="260" r:id="rId7"/>
    <p:sldId id="262" r:id="rId8"/>
    <p:sldId id="264" r:id="rId9"/>
    <p:sldId id="265" r:id="rId10"/>
    <p:sldId id="267" r:id="rId11"/>
    <p:sldId id="269" r:id="rId12"/>
    <p:sldId id="268" r:id="rId13"/>
    <p:sldId id="263" r:id="rId14"/>
    <p:sldId id="25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80EC1ED-6AF9-44EA-AD31-1D14C15A77E2}">
          <p14:sldIdLst>
            <p14:sldId id="256"/>
            <p14:sldId id="261"/>
            <p14:sldId id="266"/>
            <p14:sldId id="259"/>
            <p14:sldId id="260"/>
            <p14:sldId id="262"/>
            <p14:sldId id="264"/>
            <p14:sldId id="265"/>
            <p14:sldId id="267"/>
            <p14:sldId id="269"/>
            <p14:sldId id="268"/>
            <p14:sldId id="263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1A919-5247-4C24-B538-8D2B15AAC4D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5ECB84-8EA1-4F5A-BDEB-AA41730BFB76}">
      <dgm:prSet/>
      <dgm:spPr/>
      <dgm:t>
        <a:bodyPr/>
        <a:lstStyle/>
        <a:p>
          <a:r>
            <a:rPr lang="en-GB"/>
            <a:t>Sharks are represented by the numbers 11 – 30.</a:t>
          </a:r>
          <a:endParaRPr lang="en-US"/>
        </a:p>
      </dgm:t>
    </dgm:pt>
    <dgm:pt modelId="{D60FFB6F-4F09-4821-B541-3D14BDB7343E}" type="parTrans" cxnId="{5D3E777C-A22D-4895-8018-4F0D3DC9A322}">
      <dgm:prSet/>
      <dgm:spPr/>
      <dgm:t>
        <a:bodyPr/>
        <a:lstStyle/>
        <a:p>
          <a:endParaRPr lang="en-US"/>
        </a:p>
      </dgm:t>
    </dgm:pt>
    <dgm:pt modelId="{5AF782AE-54D0-4662-9F0F-19AEF513D541}" type="sibTrans" cxnId="{5D3E777C-A22D-4895-8018-4F0D3DC9A322}">
      <dgm:prSet/>
      <dgm:spPr/>
      <dgm:t>
        <a:bodyPr/>
        <a:lstStyle/>
        <a:p>
          <a:endParaRPr lang="en-US"/>
        </a:p>
      </dgm:t>
    </dgm:pt>
    <dgm:pt modelId="{95685DB8-D999-44C3-9239-D9B4957B3B9D}">
      <dgm:prSet/>
      <dgm:spPr/>
      <dgm:t>
        <a:bodyPr/>
        <a:lstStyle/>
        <a:p>
          <a:r>
            <a:rPr lang="en-GB"/>
            <a:t>They can breed from 13 – 30.</a:t>
          </a:r>
          <a:endParaRPr lang="en-US"/>
        </a:p>
      </dgm:t>
    </dgm:pt>
    <dgm:pt modelId="{73F89777-7E4A-4D26-96A6-A67A8A986992}" type="parTrans" cxnId="{40672393-D1E0-4705-99A9-158A4A5F2F5A}">
      <dgm:prSet/>
      <dgm:spPr/>
      <dgm:t>
        <a:bodyPr/>
        <a:lstStyle/>
        <a:p>
          <a:endParaRPr lang="en-US"/>
        </a:p>
      </dgm:t>
    </dgm:pt>
    <dgm:pt modelId="{E6E4DE32-C92C-450B-BEEE-87B81AD33E22}" type="sibTrans" cxnId="{40672393-D1E0-4705-99A9-158A4A5F2F5A}">
      <dgm:prSet/>
      <dgm:spPr/>
      <dgm:t>
        <a:bodyPr/>
        <a:lstStyle/>
        <a:p>
          <a:endParaRPr lang="en-US"/>
        </a:p>
      </dgm:t>
    </dgm:pt>
    <dgm:pt modelId="{E222B0F4-1171-4AD8-A7CD-0C299A433514}">
      <dgm:prSet/>
      <dgm:spPr/>
      <dgm:t>
        <a:bodyPr/>
        <a:lstStyle/>
        <a:p>
          <a:r>
            <a:rPr lang="en-GB"/>
            <a:t>They have a 3 percent chance of death per generation.</a:t>
          </a:r>
          <a:endParaRPr lang="en-US"/>
        </a:p>
      </dgm:t>
    </dgm:pt>
    <dgm:pt modelId="{E5E1E3BF-48DD-4630-8691-7CAE8F3E2EFE}" type="parTrans" cxnId="{C4AC2753-26E3-4656-A909-F61418F84C21}">
      <dgm:prSet/>
      <dgm:spPr/>
      <dgm:t>
        <a:bodyPr/>
        <a:lstStyle/>
        <a:p>
          <a:endParaRPr lang="en-US"/>
        </a:p>
      </dgm:t>
    </dgm:pt>
    <dgm:pt modelId="{47FD1172-70CE-4B5F-96F3-1455D1A8E9FB}" type="sibTrans" cxnId="{C4AC2753-26E3-4656-A909-F61418F84C21}">
      <dgm:prSet/>
      <dgm:spPr/>
      <dgm:t>
        <a:bodyPr/>
        <a:lstStyle/>
        <a:p>
          <a:endParaRPr lang="en-US"/>
        </a:p>
      </dgm:t>
    </dgm:pt>
    <dgm:pt modelId="{CD8A4170-EDDB-47C1-A299-74FE938DB7C5}">
      <dgm:prSet/>
      <dgm:spPr/>
      <dgm:t>
        <a:bodyPr/>
        <a:lstStyle/>
        <a:p>
          <a:r>
            <a:rPr lang="en-GB"/>
            <a:t>If they have no fish neighbours, they have a 50 percent chance of death.</a:t>
          </a:r>
          <a:endParaRPr lang="en-US"/>
        </a:p>
      </dgm:t>
    </dgm:pt>
    <dgm:pt modelId="{32B924D3-8EE3-4BE5-AD3E-5F9026FE87E0}" type="parTrans" cxnId="{D3B7A60B-2FFE-47DB-94AD-FAB99A56CC89}">
      <dgm:prSet/>
      <dgm:spPr/>
      <dgm:t>
        <a:bodyPr/>
        <a:lstStyle/>
        <a:p>
          <a:endParaRPr lang="en-US"/>
        </a:p>
      </dgm:t>
    </dgm:pt>
    <dgm:pt modelId="{1102D740-642D-4C38-B915-577C411A07A0}" type="sibTrans" cxnId="{D3B7A60B-2FFE-47DB-94AD-FAB99A56CC89}">
      <dgm:prSet/>
      <dgm:spPr/>
      <dgm:t>
        <a:bodyPr/>
        <a:lstStyle/>
        <a:p>
          <a:endParaRPr lang="en-US"/>
        </a:p>
      </dgm:t>
    </dgm:pt>
    <dgm:pt modelId="{8D7E6A20-0294-467F-BE8A-BEA6237A24F6}" type="pres">
      <dgm:prSet presAssocID="{0FF1A919-5247-4C24-B538-8D2B15AAC4DC}" presName="vert0" presStyleCnt="0">
        <dgm:presLayoutVars>
          <dgm:dir/>
          <dgm:animOne val="branch"/>
          <dgm:animLvl val="lvl"/>
        </dgm:presLayoutVars>
      </dgm:prSet>
      <dgm:spPr/>
    </dgm:pt>
    <dgm:pt modelId="{8958AEEB-24C5-4CBD-A3A6-A028C98599AF}" type="pres">
      <dgm:prSet presAssocID="{BE5ECB84-8EA1-4F5A-BDEB-AA41730BFB76}" presName="thickLine" presStyleLbl="alignNode1" presStyleIdx="0" presStyleCnt="4"/>
      <dgm:spPr/>
    </dgm:pt>
    <dgm:pt modelId="{C9766B5B-C9EA-4B5D-B7BA-CED9008F102D}" type="pres">
      <dgm:prSet presAssocID="{BE5ECB84-8EA1-4F5A-BDEB-AA41730BFB76}" presName="horz1" presStyleCnt="0"/>
      <dgm:spPr/>
    </dgm:pt>
    <dgm:pt modelId="{FAB34BC4-2A1E-4777-A580-EEDD2ECD5755}" type="pres">
      <dgm:prSet presAssocID="{BE5ECB84-8EA1-4F5A-BDEB-AA41730BFB76}" presName="tx1" presStyleLbl="revTx" presStyleIdx="0" presStyleCnt="4"/>
      <dgm:spPr/>
    </dgm:pt>
    <dgm:pt modelId="{6C26D602-F4B8-4E26-832C-DCB3DA7E48F8}" type="pres">
      <dgm:prSet presAssocID="{BE5ECB84-8EA1-4F5A-BDEB-AA41730BFB76}" presName="vert1" presStyleCnt="0"/>
      <dgm:spPr/>
    </dgm:pt>
    <dgm:pt modelId="{CD1D0DE0-F95B-4898-A075-7B9FCA50F027}" type="pres">
      <dgm:prSet presAssocID="{95685DB8-D999-44C3-9239-D9B4957B3B9D}" presName="thickLine" presStyleLbl="alignNode1" presStyleIdx="1" presStyleCnt="4"/>
      <dgm:spPr/>
    </dgm:pt>
    <dgm:pt modelId="{2DFE7BF3-F6D2-4816-8B39-6237F0B5F765}" type="pres">
      <dgm:prSet presAssocID="{95685DB8-D999-44C3-9239-D9B4957B3B9D}" presName="horz1" presStyleCnt="0"/>
      <dgm:spPr/>
    </dgm:pt>
    <dgm:pt modelId="{1576D964-53C9-49D9-8A10-7BB79CBCDAA5}" type="pres">
      <dgm:prSet presAssocID="{95685DB8-D999-44C3-9239-D9B4957B3B9D}" presName="tx1" presStyleLbl="revTx" presStyleIdx="1" presStyleCnt="4"/>
      <dgm:spPr/>
    </dgm:pt>
    <dgm:pt modelId="{67DD016E-0D4E-430F-BF27-854969CE9689}" type="pres">
      <dgm:prSet presAssocID="{95685DB8-D999-44C3-9239-D9B4957B3B9D}" presName="vert1" presStyleCnt="0"/>
      <dgm:spPr/>
    </dgm:pt>
    <dgm:pt modelId="{99FED1F4-6D16-41D7-B37B-6FB232203F42}" type="pres">
      <dgm:prSet presAssocID="{E222B0F4-1171-4AD8-A7CD-0C299A433514}" presName="thickLine" presStyleLbl="alignNode1" presStyleIdx="2" presStyleCnt="4"/>
      <dgm:spPr/>
    </dgm:pt>
    <dgm:pt modelId="{A50CDCF1-22F6-4D9F-B5D0-494C0F9C7084}" type="pres">
      <dgm:prSet presAssocID="{E222B0F4-1171-4AD8-A7CD-0C299A433514}" presName="horz1" presStyleCnt="0"/>
      <dgm:spPr/>
    </dgm:pt>
    <dgm:pt modelId="{E7FFCBAD-861F-4409-BD83-5171E52D1176}" type="pres">
      <dgm:prSet presAssocID="{E222B0F4-1171-4AD8-A7CD-0C299A433514}" presName="tx1" presStyleLbl="revTx" presStyleIdx="2" presStyleCnt="4"/>
      <dgm:spPr/>
    </dgm:pt>
    <dgm:pt modelId="{8DE1670C-109B-4345-8828-7D587F29D866}" type="pres">
      <dgm:prSet presAssocID="{E222B0F4-1171-4AD8-A7CD-0C299A433514}" presName="vert1" presStyleCnt="0"/>
      <dgm:spPr/>
    </dgm:pt>
    <dgm:pt modelId="{B3518097-5E6B-4F46-8A08-D9AB43DEA7C3}" type="pres">
      <dgm:prSet presAssocID="{CD8A4170-EDDB-47C1-A299-74FE938DB7C5}" presName="thickLine" presStyleLbl="alignNode1" presStyleIdx="3" presStyleCnt="4"/>
      <dgm:spPr/>
    </dgm:pt>
    <dgm:pt modelId="{DD0A106B-86A5-4B39-BF4F-8327E1FF2EA7}" type="pres">
      <dgm:prSet presAssocID="{CD8A4170-EDDB-47C1-A299-74FE938DB7C5}" presName="horz1" presStyleCnt="0"/>
      <dgm:spPr/>
    </dgm:pt>
    <dgm:pt modelId="{286C48BF-D0D3-474F-B62A-D48C6315DB84}" type="pres">
      <dgm:prSet presAssocID="{CD8A4170-EDDB-47C1-A299-74FE938DB7C5}" presName="tx1" presStyleLbl="revTx" presStyleIdx="3" presStyleCnt="4"/>
      <dgm:spPr/>
    </dgm:pt>
    <dgm:pt modelId="{B28DEA38-F09D-40C4-AD77-59DDDDF51E0D}" type="pres">
      <dgm:prSet presAssocID="{CD8A4170-EDDB-47C1-A299-74FE938DB7C5}" presName="vert1" presStyleCnt="0"/>
      <dgm:spPr/>
    </dgm:pt>
  </dgm:ptLst>
  <dgm:cxnLst>
    <dgm:cxn modelId="{7FD54F08-37FD-425B-8B52-DCB550C6C5EE}" type="presOf" srcId="{BE5ECB84-8EA1-4F5A-BDEB-AA41730BFB76}" destId="{FAB34BC4-2A1E-4777-A580-EEDD2ECD5755}" srcOrd="0" destOrd="0" presId="urn:microsoft.com/office/officeart/2008/layout/LinedList"/>
    <dgm:cxn modelId="{D3B7A60B-2FFE-47DB-94AD-FAB99A56CC89}" srcId="{0FF1A919-5247-4C24-B538-8D2B15AAC4DC}" destId="{CD8A4170-EDDB-47C1-A299-74FE938DB7C5}" srcOrd="3" destOrd="0" parTransId="{32B924D3-8EE3-4BE5-AD3E-5F9026FE87E0}" sibTransId="{1102D740-642D-4C38-B915-577C411A07A0}"/>
    <dgm:cxn modelId="{1CBC2612-415E-4D22-9790-F8DD0C5AEECE}" type="presOf" srcId="{0FF1A919-5247-4C24-B538-8D2B15AAC4DC}" destId="{8D7E6A20-0294-467F-BE8A-BEA6237A24F6}" srcOrd="0" destOrd="0" presId="urn:microsoft.com/office/officeart/2008/layout/LinedList"/>
    <dgm:cxn modelId="{111A0343-E653-49E9-B5E2-64BE1FD8A46A}" type="presOf" srcId="{95685DB8-D999-44C3-9239-D9B4957B3B9D}" destId="{1576D964-53C9-49D9-8A10-7BB79CBCDAA5}" srcOrd="0" destOrd="0" presId="urn:microsoft.com/office/officeart/2008/layout/LinedList"/>
    <dgm:cxn modelId="{90800E48-0A71-450B-BF93-D0A3357A0D32}" type="presOf" srcId="{CD8A4170-EDDB-47C1-A299-74FE938DB7C5}" destId="{286C48BF-D0D3-474F-B62A-D48C6315DB84}" srcOrd="0" destOrd="0" presId="urn:microsoft.com/office/officeart/2008/layout/LinedList"/>
    <dgm:cxn modelId="{C4AC2753-26E3-4656-A909-F61418F84C21}" srcId="{0FF1A919-5247-4C24-B538-8D2B15AAC4DC}" destId="{E222B0F4-1171-4AD8-A7CD-0C299A433514}" srcOrd="2" destOrd="0" parTransId="{E5E1E3BF-48DD-4630-8691-7CAE8F3E2EFE}" sibTransId="{47FD1172-70CE-4B5F-96F3-1455D1A8E9FB}"/>
    <dgm:cxn modelId="{5D3E777C-A22D-4895-8018-4F0D3DC9A322}" srcId="{0FF1A919-5247-4C24-B538-8D2B15AAC4DC}" destId="{BE5ECB84-8EA1-4F5A-BDEB-AA41730BFB76}" srcOrd="0" destOrd="0" parTransId="{D60FFB6F-4F09-4821-B541-3D14BDB7343E}" sibTransId="{5AF782AE-54D0-4662-9F0F-19AEF513D541}"/>
    <dgm:cxn modelId="{40672393-D1E0-4705-99A9-158A4A5F2F5A}" srcId="{0FF1A919-5247-4C24-B538-8D2B15AAC4DC}" destId="{95685DB8-D999-44C3-9239-D9B4957B3B9D}" srcOrd="1" destOrd="0" parTransId="{73F89777-7E4A-4D26-96A6-A67A8A986992}" sibTransId="{E6E4DE32-C92C-450B-BEEE-87B81AD33E22}"/>
    <dgm:cxn modelId="{007239D0-060C-4D61-BA0C-7BE0DB2D0B99}" type="presOf" srcId="{E222B0F4-1171-4AD8-A7CD-0C299A433514}" destId="{E7FFCBAD-861F-4409-BD83-5171E52D1176}" srcOrd="0" destOrd="0" presId="urn:microsoft.com/office/officeart/2008/layout/LinedList"/>
    <dgm:cxn modelId="{2DD18B8A-3F59-4B9A-915C-637FC86F42DB}" type="presParOf" srcId="{8D7E6A20-0294-467F-BE8A-BEA6237A24F6}" destId="{8958AEEB-24C5-4CBD-A3A6-A028C98599AF}" srcOrd="0" destOrd="0" presId="urn:microsoft.com/office/officeart/2008/layout/LinedList"/>
    <dgm:cxn modelId="{765E7CF8-5F8E-4456-B0EB-AFFDC362702F}" type="presParOf" srcId="{8D7E6A20-0294-467F-BE8A-BEA6237A24F6}" destId="{C9766B5B-C9EA-4B5D-B7BA-CED9008F102D}" srcOrd="1" destOrd="0" presId="urn:microsoft.com/office/officeart/2008/layout/LinedList"/>
    <dgm:cxn modelId="{2950A2B5-B44D-4841-8857-042E4A54DE5B}" type="presParOf" srcId="{C9766B5B-C9EA-4B5D-B7BA-CED9008F102D}" destId="{FAB34BC4-2A1E-4777-A580-EEDD2ECD5755}" srcOrd="0" destOrd="0" presId="urn:microsoft.com/office/officeart/2008/layout/LinedList"/>
    <dgm:cxn modelId="{193B759E-B6FD-439B-95FD-98531F1BE858}" type="presParOf" srcId="{C9766B5B-C9EA-4B5D-B7BA-CED9008F102D}" destId="{6C26D602-F4B8-4E26-832C-DCB3DA7E48F8}" srcOrd="1" destOrd="0" presId="urn:microsoft.com/office/officeart/2008/layout/LinedList"/>
    <dgm:cxn modelId="{AD3B3C20-C5DB-452D-B19D-012391422F2C}" type="presParOf" srcId="{8D7E6A20-0294-467F-BE8A-BEA6237A24F6}" destId="{CD1D0DE0-F95B-4898-A075-7B9FCA50F027}" srcOrd="2" destOrd="0" presId="urn:microsoft.com/office/officeart/2008/layout/LinedList"/>
    <dgm:cxn modelId="{FD8F85F9-46CA-4601-91C5-F23B9423ACF3}" type="presParOf" srcId="{8D7E6A20-0294-467F-BE8A-BEA6237A24F6}" destId="{2DFE7BF3-F6D2-4816-8B39-6237F0B5F765}" srcOrd="3" destOrd="0" presId="urn:microsoft.com/office/officeart/2008/layout/LinedList"/>
    <dgm:cxn modelId="{FAA7F410-2B9F-4897-BC80-CFF78DE5ED7C}" type="presParOf" srcId="{2DFE7BF3-F6D2-4816-8B39-6237F0B5F765}" destId="{1576D964-53C9-49D9-8A10-7BB79CBCDAA5}" srcOrd="0" destOrd="0" presId="urn:microsoft.com/office/officeart/2008/layout/LinedList"/>
    <dgm:cxn modelId="{27776EEF-22AB-4EC7-8B20-2CFE5EAB7410}" type="presParOf" srcId="{2DFE7BF3-F6D2-4816-8B39-6237F0B5F765}" destId="{67DD016E-0D4E-430F-BF27-854969CE9689}" srcOrd="1" destOrd="0" presId="urn:microsoft.com/office/officeart/2008/layout/LinedList"/>
    <dgm:cxn modelId="{1BF82D70-A5A6-4F75-87FD-86B04ABE54C2}" type="presParOf" srcId="{8D7E6A20-0294-467F-BE8A-BEA6237A24F6}" destId="{99FED1F4-6D16-41D7-B37B-6FB232203F42}" srcOrd="4" destOrd="0" presId="urn:microsoft.com/office/officeart/2008/layout/LinedList"/>
    <dgm:cxn modelId="{6F88F494-022D-4513-801B-0CC6F594D63C}" type="presParOf" srcId="{8D7E6A20-0294-467F-BE8A-BEA6237A24F6}" destId="{A50CDCF1-22F6-4D9F-B5D0-494C0F9C7084}" srcOrd="5" destOrd="0" presId="urn:microsoft.com/office/officeart/2008/layout/LinedList"/>
    <dgm:cxn modelId="{03772FC6-7801-45EE-BAAF-B4594BF6B329}" type="presParOf" srcId="{A50CDCF1-22F6-4D9F-B5D0-494C0F9C7084}" destId="{E7FFCBAD-861F-4409-BD83-5171E52D1176}" srcOrd="0" destOrd="0" presId="urn:microsoft.com/office/officeart/2008/layout/LinedList"/>
    <dgm:cxn modelId="{6ADFC8EE-F4C4-4851-8704-994460D72937}" type="presParOf" srcId="{A50CDCF1-22F6-4D9F-B5D0-494C0F9C7084}" destId="{8DE1670C-109B-4345-8828-7D587F29D866}" srcOrd="1" destOrd="0" presId="urn:microsoft.com/office/officeart/2008/layout/LinedList"/>
    <dgm:cxn modelId="{66B5B123-0A88-4B89-ADD1-E1E8C9202163}" type="presParOf" srcId="{8D7E6A20-0294-467F-BE8A-BEA6237A24F6}" destId="{B3518097-5E6B-4F46-8A08-D9AB43DEA7C3}" srcOrd="6" destOrd="0" presId="urn:microsoft.com/office/officeart/2008/layout/LinedList"/>
    <dgm:cxn modelId="{3EE4AF24-08D2-4D1D-AE18-65908F0E8615}" type="presParOf" srcId="{8D7E6A20-0294-467F-BE8A-BEA6237A24F6}" destId="{DD0A106B-86A5-4B39-BF4F-8327E1FF2EA7}" srcOrd="7" destOrd="0" presId="urn:microsoft.com/office/officeart/2008/layout/LinedList"/>
    <dgm:cxn modelId="{C164FBB8-570F-443E-8926-A1257C934A0E}" type="presParOf" srcId="{DD0A106B-86A5-4B39-BF4F-8327E1FF2EA7}" destId="{286C48BF-D0D3-474F-B62A-D48C6315DB84}" srcOrd="0" destOrd="0" presId="urn:microsoft.com/office/officeart/2008/layout/LinedList"/>
    <dgm:cxn modelId="{3BC29C67-64DF-40A8-8B95-23E1F89A653F}" type="presParOf" srcId="{DD0A106B-86A5-4B39-BF4F-8327E1FF2EA7}" destId="{B28DEA38-F09D-40C4-AD77-59DDDDF51E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1A919-5247-4C24-B538-8D2B15AAC4D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E5ECB84-8EA1-4F5A-BDEB-AA41730BFB76}">
      <dgm:prSet/>
      <dgm:spPr/>
      <dgm:t>
        <a:bodyPr/>
        <a:lstStyle/>
        <a:p>
          <a:r>
            <a:rPr lang="en-GB" dirty="0"/>
            <a:t>Sharks are represented by the numbers 1 – 10.</a:t>
          </a:r>
          <a:endParaRPr lang="en-US" dirty="0"/>
        </a:p>
      </dgm:t>
    </dgm:pt>
    <dgm:pt modelId="{D60FFB6F-4F09-4821-B541-3D14BDB7343E}" type="parTrans" cxnId="{5D3E777C-A22D-4895-8018-4F0D3DC9A322}">
      <dgm:prSet/>
      <dgm:spPr/>
      <dgm:t>
        <a:bodyPr/>
        <a:lstStyle/>
        <a:p>
          <a:endParaRPr lang="en-US"/>
        </a:p>
      </dgm:t>
    </dgm:pt>
    <dgm:pt modelId="{5AF782AE-54D0-4662-9F0F-19AEF513D541}" type="sibTrans" cxnId="{5D3E777C-A22D-4895-8018-4F0D3DC9A322}">
      <dgm:prSet/>
      <dgm:spPr/>
      <dgm:t>
        <a:bodyPr/>
        <a:lstStyle/>
        <a:p>
          <a:endParaRPr lang="en-US"/>
        </a:p>
      </dgm:t>
    </dgm:pt>
    <dgm:pt modelId="{95685DB8-D999-44C3-9239-D9B4957B3B9D}">
      <dgm:prSet/>
      <dgm:spPr/>
      <dgm:t>
        <a:bodyPr/>
        <a:lstStyle/>
        <a:p>
          <a:r>
            <a:rPr lang="en-GB" dirty="0"/>
            <a:t>They can breed from 3 – 10.</a:t>
          </a:r>
          <a:endParaRPr lang="en-US" dirty="0"/>
        </a:p>
      </dgm:t>
    </dgm:pt>
    <dgm:pt modelId="{73F89777-7E4A-4D26-96A6-A67A8A986992}" type="parTrans" cxnId="{40672393-D1E0-4705-99A9-158A4A5F2F5A}">
      <dgm:prSet/>
      <dgm:spPr/>
      <dgm:t>
        <a:bodyPr/>
        <a:lstStyle/>
        <a:p>
          <a:endParaRPr lang="en-US"/>
        </a:p>
      </dgm:t>
    </dgm:pt>
    <dgm:pt modelId="{E6E4DE32-C92C-450B-BEEE-87B81AD33E22}" type="sibTrans" cxnId="{40672393-D1E0-4705-99A9-158A4A5F2F5A}">
      <dgm:prSet/>
      <dgm:spPr/>
      <dgm:t>
        <a:bodyPr/>
        <a:lstStyle/>
        <a:p>
          <a:endParaRPr lang="en-US"/>
        </a:p>
      </dgm:t>
    </dgm:pt>
    <dgm:pt modelId="{E222B0F4-1171-4AD8-A7CD-0C299A433514}">
      <dgm:prSet/>
      <dgm:spPr/>
      <dgm:t>
        <a:bodyPr/>
        <a:lstStyle/>
        <a:p>
          <a:r>
            <a:rPr lang="en-US" dirty="0"/>
            <a:t>12.5 percent chance of death per shark neighbor, 8 shark neighbors means certain death</a:t>
          </a:r>
        </a:p>
      </dgm:t>
    </dgm:pt>
    <dgm:pt modelId="{E5E1E3BF-48DD-4630-8691-7CAE8F3E2EFE}" type="parTrans" cxnId="{C4AC2753-26E3-4656-A909-F61418F84C21}">
      <dgm:prSet/>
      <dgm:spPr/>
      <dgm:t>
        <a:bodyPr/>
        <a:lstStyle/>
        <a:p>
          <a:endParaRPr lang="en-US"/>
        </a:p>
      </dgm:t>
    </dgm:pt>
    <dgm:pt modelId="{47FD1172-70CE-4B5F-96F3-1455D1A8E9FB}" type="sibTrans" cxnId="{C4AC2753-26E3-4656-A909-F61418F84C21}">
      <dgm:prSet/>
      <dgm:spPr/>
      <dgm:t>
        <a:bodyPr/>
        <a:lstStyle/>
        <a:p>
          <a:endParaRPr lang="en-US"/>
        </a:p>
      </dgm:t>
    </dgm:pt>
    <dgm:pt modelId="{CD8A4170-EDDB-47C1-A299-74FE938DB7C5}">
      <dgm:prSet/>
      <dgm:spPr/>
      <dgm:t>
        <a:bodyPr/>
        <a:lstStyle/>
        <a:p>
          <a:r>
            <a:rPr lang="en-GB" dirty="0"/>
            <a:t>If 4 or more fish neighbours, they have a chance of death also, due to overcrowding.</a:t>
          </a:r>
          <a:endParaRPr lang="en-US" dirty="0"/>
        </a:p>
      </dgm:t>
    </dgm:pt>
    <dgm:pt modelId="{32B924D3-8EE3-4BE5-AD3E-5F9026FE87E0}" type="parTrans" cxnId="{D3B7A60B-2FFE-47DB-94AD-FAB99A56CC89}">
      <dgm:prSet/>
      <dgm:spPr/>
      <dgm:t>
        <a:bodyPr/>
        <a:lstStyle/>
        <a:p>
          <a:endParaRPr lang="en-US"/>
        </a:p>
      </dgm:t>
    </dgm:pt>
    <dgm:pt modelId="{1102D740-642D-4C38-B915-577C411A07A0}" type="sibTrans" cxnId="{D3B7A60B-2FFE-47DB-94AD-FAB99A56CC89}">
      <dgm:prSet/>
      <dgm:spPr/>
      <dgm:t>
        <a:bodyPr/>
        <a:lstStyle/>
        <a:p>
          <a:endParaRPr lang="en-US"/>
        </a:p>
      </dgm:t>
    </dgm:pt>
    <dgm:pt modelId="{119185DB-605C-4E8C-A243-917036EA0E09}" type="pres">
      <dgm:prSet presAssocID="{0FF1A919-5247-4C24-B538-8D2B15AAC4DC}" presName="vert0" presStyleCnt="0">
        <dgm:presLayoutVars>
          <dgm:dir/>
          <dgm:animOne val="branch"/>
          <dgm:animLvl val="lvl"/>
        </dgm:presLayoutVars>
      </dgm:prSet>
      <dgm:spPr/>
    </dgm:pt>
    <dgm:pt modelId="{64D00E21-1ACB-418C-BB47-09EDFACC5A3F}" type="pres">
      <dgm:prSet presAssocID="{BE5ECB84-8EA1-4F5A-BDEB-AA41730BFB76}" presName="thickLine" presStyleLbl="alignNode1" presStyleIdx="0" presStyleCnt="4"/>
      <dgm:spPr/>
    </dgm:pt>
    <dgm:pt modelId="{E3593C75-4AC1-401C-9BC1-D04202CD1365}" type="pres">
      <dgm:prSet presAssocID="{BE5ECB84-8EA1-4F5A-BDEB-AA41730BFB76}" presName="horz1" presStyleCnt="0"/>
      <dgm:spPr/>
    </dgm:pt>
    <dgm:pt modelId="{4482310F-90CC-49D9-B40A-E0B91E5B11E4}" type="pres">
      <dgm:prSet presAssocID="{BE5ECB84-8EA1-4F5A-BDEB-AA41730BFB76}" presName="tx1" presStyleLbl="revTx" presStyleIdx="0" presStyleCnt="4"/>
      <dgm:spPr/>
    </dgm:pt>
    <dgm:pt modelId="{61E2D45C-1CEC-493D-B215-FAB26A9FF1D2}" type="pres">
      <dgm:prSet presAssocID="{BE5ECB84-8EA1-4F5A-BDEB-AA41730BFB76}" presName="vert1" presStyleCnt="0"/>
      <dgm:spPr/>
    </dgm:pt>
    <dgm:pt modelId="{31ADEBC7-03A9-457A-A90C-3C4972EA18D4}" type="pres">
      <dgm:prSet presAssocID="{95685DB8-D999-44C3-9239-D9B4957B3B9D}" presName="thickLine" presStyleLbl="alignNode1" presStyleIdx="1" presStyleCnt="4"/>
      <dgm:spPr/>
    </dgm:pt>
    <dgm:pt modelId="{5B1A1C4B-CCFC-45A6-9227-5B4F0AE5F62A}" type="pres">
      <dgm:prSet presAssocID="{95685DB8-D999-44C3-9239-D9B4957B3B9D}" presName="horz1" presStyleCnt="0"/>
      <dgm:spPr/>
    </dgm:pt>
    <dgm:pt modelId="{5AE51442-C3EF-4834-9AF5-5F3601B6E076}" type="pres">
      <dgm:prSet presAssocID="{95685DB8-D999-44C3-9239-D9B4957B3B9D}" presName="tx1" presStyleLbl="revTx" presStyleIdx="1" presStyleCnt="4"/>
      <dgm:spPr/>
    </dgm:pt>
    <dgm:pt modelId="{229AFFCD-B97B-4B10-B7BF-8C90E98E41C0}" type="pres">
      <dgm:prSet presAssocID="{95685DB8-D999-44C3-9239-D9B4957B3B9D}" presName="vert1" presStyleCnt="0"/>
      <dgm:spPr/>
    </dgm:pt>
    <dgm:pt modelId="{8395115F-E87D-4E7D-BB37-26070C42EB09}" type="pres">
      <dgm:prSet presAssocID="{E222B0F4-1171-4AD8-A7CD-0C299A433514}" presName="thickLine" presStyleLbl="alignNode1" presStyleIdx="2" presStyleCnt="4"/>
      <dgm:spPr/>
    </dgm:pt>
    <dgm:pt modelId="{FC2CBCE8-DB34-435E-9FFA-5F12F0751626}" type="pres">
      <dgm:prSet presAssocID="{E222B0F4-1171-4AD8-A7CD-0C299A433514}" presName="horz1" presStyleCnt="0"/>
      <dgm:spPr/>
    </dgm:pt>
    <dgm:pt modelId="{6B20A46A-D8F2-4A82-AB7F-BB83B79596A5}" type="pres">
      <dgm:prSet presAssocID="{E222B0F4-1171-4AD8-A7CD-0C299A433514}" presName="tx1" presStyleLbl="revTx" presStyleIdx="2" presStyleCnt="4"/>
      <dgm:spPr/>
    </dgm:pt>
    <dgm:pt modelId="{6030F1AA-CAD0-4D49-BD69-228CFD58A0BD}" type="pres">
      <dgm:prSet presAssocID="{E222B0F4-1171-4AD8-A7CD-0C299A433514}" presName="vert1" presStyleCnt="0"/>
      <dgm:spPr/>
    </dgm:pt>
    <dgm:pt modelId="{55D454BF-8EB6-4D67-BAAB-0ACC37E6C739}" type="pres">
      <dgm:prSet presAssocID="{CD8A4170-EDDB-47C1-A299-74FE938DB7C5}" presName="thickLine" presStyleLbl="alignNode1" presStyleIdx="3" presStyleCnt="4"/>
      <dgm:spPr/>
    </dgm:pt>
    <dgm:pt modelId="{27E72C2A-164B-4CA6-8AE3-802856183C42}" type="pres">
      <dgm:prSet presAssocID="{CD8A4170-EDDB-47C1-A299-74FE938DB7C5}" presName="horz1" presStyleCnt="0"/>
      <dgm:spPr/>
    </dgm:pt>
    <dgm:pt modelId="{4CB77D53-5829-423D-8FC6-DED0506FF5A0}" type="pres">
      <dgm:prSet presAssocID="{CD8A4170-EDDB-47C1-A299-74FE938DB7C5}" presName="tx1" presStyleLbl="revTx" presStyleIdx="3" presStyleCnt="4" custLinFactNeighborX="0" custLinFactNeighborY="17331"/>
      <dgm:spPr/>
    </dgm:pt>
    <dgm:pt modelId="{B651EB76-C443-430E-9E7A-E8DE6E633387}" type="pres">
      <dgm:prSet presAssocID="{CD8A4170-EDDB-47C1-A299-74FE938DB7C5}" presName="vert1" presStyleCnt="0"/>
      <dgm:spPr/>
    </dgm:pt>
  </dgm:ptLst>
  <dgm:cxnLst>
    <dgm:cxn modelId="{D3B7A60B-2FFE-47DB-94AD-FAB99A56CC89}" srcId="{0FF1A919-5247-4C24-B538-8D2B15AAC4DC}" destId="{CD8A4170-EDDB-47C1-A299-74FE938DB7C5}" srcOrd="3" destOrd="0" parTransId="{32B924D3-8EE3-4BE5-AD3E-5F9026FE87E0}" sibTransId="{1102D740-642D-4C38-B915-577C411A07A0}"/>
    <dgm:cxn modelId="{AEDDF435-BD91-40AE-8512-B0A0BDC769CE}" type="presOf" srcId="{BE5ECB84-8EA1-4F5A-BDEB-AA41730BFB76}" destId="{4482310F-90CC-49D9-B40A-E0B91E5B11E4}" srcOrd="0" destOrd="0" presId="urn:microsoft.com/office/officeart/2008/layout/LinedList"/>
    <dgm:cxn modelId="{C4AC2753-26E3-4656-A909-F61418F84C21}" srcId="{0FF1A919-5247-4C24-B538-8D2B15AAC4DC}" destId="{E222B0F4-1171-4AD8-A7CD-0C299A433514}" srcOrd="2" destOrd="0" parTransId="{E5E1E3BF-48DD-4630-8691-7CAE8F3E2EFE}" sibTransId="{47FD1172-70CE-4B5F-96F3-1455D1A8E9FB}"/>
    <dgm:cxn modelId="{5D3E777C-A22D-4895-8018-4F0D3DC9A322}" srcId="{0FF1A919-5247-4C24-B538-8D2B15AAC4DC}" destId="{BE5ECB84-8EA1-4F5A-BDEB-AA41730BFB76}" srcOrd="0" destOrd="0" parTransId="{D60FFB6F-4F09-4821-B541-3D14BDB7343E}" sibTransId="{5AF782AE-54D0-4662-9F0F-19AEF513D541}"/>
    <dgm:cxn modelId="{40672393-D1E0-4705-99A9-158A4A5F2F5A}" srcId="{0FF1A919-5247-4C24-B538-8D2B15AAC4DC}" destId="{95685DB8-D999-44C3-9239-D9B4957B3B9D}" srcOrd="1" destOrd="0" parTransId="{73F89777-7E4A-4D26-96A6-A67A8A986992}" sibTransId="{E6E4DE32-C92C-450B-BEEE-87B81AD33E22}"/>
    <dgm:cxn modelId="{7EFBF4AA-A573-4BE9-82DA-7A122489D247}" type="presOf" srcId="{0FF1A919-5247-4C24-B538-8D2B15AAC4DC}" destId="{119185DB-605C-4E8C-A243-917036EA0E09}" srcOrd="0" destOrd="0" presId="urn:microsoft.com/office/officeart/2008/layout/LinedList"/>
    <dgm:cxn modelId="{BF0D5FBA-4DEA-4495-99F3-6356798807E6}" type="presOf" srcId="{95685DB8-D999-44C3-9239-D9B4957B3B9D}" destId="{5AE51442-C3EF-4834-9AF5-5F3601B6E076}" srcOrd="0" destOrd="0" presId="urn:microsoft.com/office/officeart/2008/layout/LinedList"/>
    <dgm:cxn modelId="{0629EDD4-D21E-417C-BEA4-04D4ED0A38FA}" type="presOf" srcId="{CD8A4170-EDDB-47C1-A299-74FE938DB7C5}" destId="{4CB77D53-5829-423D-8FC6-DED0506FF5A0}" srcOrd="0" destOrd="0" presId="urn:microsoft.com/office/officeart/2008/layout/LinedList"/>
    <dgm:cxn modelId="{3DFBF4E3-5D6D-419A-94E6-21EFE73D4C56}" type="presOf" srcId="{E222B0F4-1171-4AD8-A7CD-0C299A433514}" destId="{6B20A46A-D8F2-4A82-AB7F-BB83B79596A5}" srcOrd="0" destOrd="0" presId="urn:microsoft.com/office/officeart/2008/layout/LinedList"/>
    <dgm:cxn modelId="{BBD23798-CF31-4232-B13C-E721BEFAC55D}" type="presParOf" srcId="{119185DB-605C-4E8C-A243-917036EA0E09}" destId="{64D00E21-1ACB-418C-BB47-09EDFACC5A3F}" srcOrd="0" destOrd="0" presId="urn:microsoft.com/office/officeart/2008/layout/LinedList"/>
    <dgm:cxn modelId="{DE0BFF5B-79D4-4AB4-B7FC-19EF404BD477}" type="presParOf" srcId="{119185DB-605C-4E8C-A243-917036EA0E09}" destId="{E3593C75-4AC1-401C-9BC1-D04202CD1365}" srcOrd="1" destOrd="0" presId="urn:microsoft.com/office/officeart/2008/layout/LinedList"/>
    <dgm:cxn modelId="{C25D1683-0D05-4738-BFD7-C2F73342A392}" type="presParOf" srcId="{E3593C75-4AC1-401C-9BC1-D04202CD1365}" destId="{4482310F-90CC-49D9-B40A-E0B91E5B11E4}" srcOrd="0" destOrd="0" presId="urn:microsoft.com/office/officeart/2008/layout/LinedList"/>
    <dgm:cxn modelId="{45AF7221-FD78-473E-90D3-EFCA4D384703}" type="presParOf" srcId="{E3593C75-4AC1-401C-9BC1-D04202CD1365}" destId="{61E2D45C-1CEC-493D-B215-FAB26A9FF1D2}" srcOrd="1" destOrd="0" presId="urn:microsoft.com/office/officeart/2008/layout/LinedList"/>
    <dgm:cxn modelId="{D8EF6F2C-B882-4963-819C-BB987F586A85}" type="presParOf" srcId="{119185DB-605C-4E8C-A243-917036EA0E09}" destId="{31ADEBC7-03A9-457A-A90C-3C4972EA18D4}" srcOrd="2" destOrd="0" presId="urn:microsoft.com/office/officeart/2008/layout/LinedList"/>
    <dgm:cxn modelId="{62197360-0D3D-458E-B08C-7733506792C2}" type="presParOf" srcId="{119185DB-605C-4E8C-A243-917036EA0E09}" destId="{5B1A1C4B-CCFC-45A6-9227-5B4F0AE5F62A}" srcOrd="3" destOrd="0" presId="urn:microsoft.com/office/officeart/2008/layout/LinedList"/>
    <dgm:cxn modelId="{CA8DC634-080C-4EFB-A1A6-1EA632275AB2}" type="presParOf" srcId="{5B1A1C4B-CCFC-45A6-9227-5B4F0AE5F62A}" destId="{5AE51442-C3EF-4834-9AF5-5F3601B6E076}" srcOrd="0" destOrd="0" presId="urn:microsoft.com/office/officeart/2008/layout/LinedList"/>
    <dgm:cxn modelId="{CAF8FE9D-1122-40ED-9B9C-8C9011218B3C}" type="presParOf" srcId="{5B1A1C4B-CCFC-45A6-9227-5B4F0AE5F62A}" destId="{229AFFCD-B97B-4B10-B7BF-8C90E98E41C0}" srcOrd="1" destOrd="0" presId="urn:microsoft.com/office/officeart/2008/layout/LinedList"/>
    <dgm:cxn modelId="{7AB59D25-AFF3-45D6-A9B1-B3520C6BD137}" type="presParOf" srcId="{119185DB-605C-4E8C-A243-917036EA0E09}" destId="{8395115F-E87D-4E7D-BB37-26070C42EB09}" srcOrd="4" destOrd="0" presId="urn:microsoft.com/office/officeart/2008/layout/LinedList"/>
    <dgm:cxn modelId="{37F3B8AB-43CB-4CCD-B01C-2CAB9B537173}" type="presParOf" srcId="{119185DB-605C-4E8C-A243-917036EA0E09}" destId="{FC2CBCE8-DB34-435E-9FFA-5F12F0751626}" srcOrd="5" destOrd="0" presId="urn:microsoft.com/office/officeart/2008/layout/LinedList"/>
    <dgm:cxn modelId="{9CF1EC75-6528-4290-A84F-BC00CA394A26}" type="presParOf" srcId="{FC2CBCE8-DB34-435E-9FFA-5F12F0751626}" destId="{6B20A46A-D8F2-4A82-AB7F-BB83B79596A5}" srcOrd="0" destOrd="0" presId="urn:microsoft.com/office/officeart/2008/layout/LinedList"/>
    <dgm:cxn modelId="{2A6BA489-24C9-4889-B72C-1FE2811DA62C}" type="presParOf" srcId="{FC2CBCE8-DB34-435E-9FFA-5F12F0751626}" destId="{6030F1AA-CAD0-4D49-BD69-228CFD58A0BD}" srcOrd="1" destOrd="0" presId="urn:microsoft.com/office/officeart/2008/layout/LinedList"/>
    <dgm:cxn modelId="{5148CF01-FEBB-4BB2-85FF-0B954A904675}" type="presParOf" srcId="{119185DB-605C-4E8C-A243-917036EA0E09}" destId="{55D454BF-8EB6-4D67-BAAB-0ACC37E6C739}" srcOrd="6" destOrd="0" presId="urn:microsoft.com/office/officeart/2008/layout/LinedList"/>
    <dgm:cxn modelId="{A333BF42-C800-48F4-96C9-A6C72CC95758}" type="presParOf" srcId="{119185DB-605C-4E8C-A243-917036EA0E09}" destId="{27E72C2A-164B-4CA6-8AE3-802856183C42}" srcOrd="7" destOrd="0" presId="urn:microsoft.com/office/officeart/2008/layout/LinedList"/>
    <dgm:cxn modelId="{6485AC44-8DAE-4D19-82E3-D9B06B8097CD}" type="presParOf" srcId="{27E72C2A-164B-4CA6-8AE3-802856183C42}" destId="{4CB77D53-5829-423D-8FC6-DED0506FF5A0}" srcOrd="0" destOrd="0" presId="urn:microsoft.com/office/officeart/2008/layout/LinedList"/>
    <dgm:cxn modelId="{814B2C00-A58F-4915-AB3E-51F9318CA799}" type="presParOf" srcId="{27E72C2A-164B-4CA6-8AE3-802856183C42}" destId="{B651EB76-C443-430E-9E7A-E8DE6E6333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8AEEB-24C5-4CBD-A3A6-A028C98599AF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34BC4-2A1E-4777-A580-EEDD2ECD5755}">
      <dsp:nvSpPr>
        <dsp:cNvPr id="0" name=""/>
        <dsp:cNvSpPr/>
      </dsp:nvSpPr>
      <dsp:spPr>
        <a:xfrm>
          <a:off x="0" y="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Sharks are represented by the numbers 11 – 30.</a:t>
          </a:r>
          <a:endParaRPr lang="en-US" sz="2700" kern="1200"/>
        </a:p>
      </dsp:txBody>
      <dsp:txXfrm>
        <a:off x="0" y="0"/>
        <a:ext cx="6096000" cy="1332320"/>
      </dsp:txXfrm>
    </dsp:sp>
    <dsp:sp modelId="{CD1D0DE0-F95B-4898-A075-7B9FCA50F027}">
      <dsp:nvSpPr>
        <dsp:cNvPr id="0" name=""/>
        <dsp:cNvSpPr/>
      </dsp:nvSpPr>
      <dsp:spPr>
        <a:xfrm>
          <a:off x="0" y="1332320"/>
          <a:ext cx="6096000" cy="0"/>
        </a:xfrm>
        <a:prstGeom prst="line">
          <a:avLst/>
        </a:prstGeom>
        <a:solidFill>
          <a:schemeClr val="accent2">
            <a:hueOff val="-498679"/>
            <a:satOff val="-2191"/>
            <a:lumOff val="980"/>
            <a:alphaOff val="0"/>
          </a:schemeClr>
        </a:solidFill>
        <a:ln w="12700" cap="flat" cmpd="sng" algn="ctr">
          <a:solidFill>
            <a:schemeClr val="accent2">
              <a:hueOff val="-498679"/>
              <a:satOff val="-2191"/>
              <a:lumOff val="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6D964-53C9-49D9-8A10-7BB79CBCDAA5}">
      <dsp:nvSpPr>
        <dsp:cNvPr id="0" name=""/>
        <dsp:cNvSpPr/>
      </dsp:nvSpPr>
      <dsp:spPr>
        <a:xfrm>
          <a:off x="0" y="133232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They can breed from 13 – 30.</a:t>
          </a:r>
          <a:endParaRPr lang="en-US" sz="2700" kern="1200"/>
        </a:p>
      </dsp:txBody>
      <dsp:txXfrm>
        <a:off x="0" y="1332320"/>
        <a:ext cx="6096000" cy="1332320"/>
      </dsp:txXfrm>
    </dsp:sp>
    <dsp:sp modelId="{99FED1F4-6D16-41D7-B37B-6FB232203F42}">
      <dsp:nvSpPr>
        <dsp:cNvPr id="0" name=""/>
        <dsp:cNvSpPr/>
      </dsp:nvSpPr>
      <dsp:spPr>
        <a:xfrm>
          <a:off x="0" y="2664640"/>
          <a:ext cx="6096000" cy="0"/>
        </a:xfrm>
        <a:prstGeom prst="line">
          <a:avLst/>
        </a:prstGeom>
        <a:solidFill>
          <a:schemeClr val="accent2">
            <a:hueOff val="-997358"/>
            <a:satOff val="-4381"/>
            <a:lumOff val="1961"/>
            <a:alphaOff val="0"/>
          </a:schemeClr>
        </a:solidFill>
        <a:ln w="12700" cap="flat" cmpd="sng" algn="ctr">
          <a:solidFill>
            <a:schemeClr val="accent2">
              <a:hueOff val="-997358"/>
              <a:satOff val="-4381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FCBAD-861F-4409-BD83-5171E52D1176}">
      <dsp:nvSpPr>
        <dsp:cNvPr id="0" name=""/>
        <dsp:cNvSpPr/>
      </dsp:nvSpPr>
      <dsp:spPr>
        <a:xfrm>
          <a:off x="0" y="266464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They have a 3 percent chance of death per generation.</a:t>
          </a:r>
          <a:endParaRPr lang="en-US" sz="2700" kern="1200"/>
        </a:p>
      </dsp:txBody>
      <dsp:txXfrm>
        <a:off x="0" y="2664640"/>
        <a:ext cx="6096000" cy="1332320"/>
      </dsp:txXfrm>
    </dsp:sp>
    <dsp:sp modelId="{B3518097-5E6B-4F46-8A08-D9AB43DEA7C3}">
      <dsp:nvSpPr>
        <dsp:cNvPr id="0" name=""/>
        <dsp:cNvSpPr/>
      </dsp:nvSpPr>
      <dsp:spPr>
        <a:xfrm>
          <a:off x="0" y="3996960"/>
          <a:ext cx="6096000" cy="0"/>
        </a:xfrm>
        <a:prstGeom prst="line">
          <a:avLst/>
        </a:prstGeom>
        <a:solidFill>
          <a:schemeClr val="accent2">
            <a:hueOff val="-1496037"/>
            <a:satOff val="-6572"/>
            <a:lumOff val="2941"/>
            <a:alphaOff val="0"/>
          </a:schemeClr>
        </a:solidFill>
        <a:ln w="12700" cap="flat" cmpd="sng" algn="ctr">
          <a:solidFill>
            <a:schemeClr val="accent2">
              <a:hueOff val="-1496037"/>
              <a:satOff val="-6572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C48BF-D0D3-474F-B62A-D48C6315DB84}">
      <dsp:nvSpPr>
        <dsp:cNvPr id="0" name=""/>
        <dsp:cNvSpPr/>
      </dsp:nvSpPr>
      <dsp:spPr>
        <a:xfrm>
          <a:off x="0" y="399696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If they have no fish neighbours, they have a 50 percent chance of death.</a:t>
          </a:r>
          <a:endParaRPr lang="en-US" sz="2700" kern="1200"/>
        </a:p>
      </dsp:txBody>
      <dsp:txXfrm>
        <a:off x="0" y="3996960"/>
        <a:ext cx="6096000" cy="1332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0E21-1ACB-418C-BB47-09EDFACC5A3F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2310F-90CC-49D9-B40A-E0B91E5B11E4}">
      <dsp:nvSpPr>
        <dsp:cNvPr id="0" name=""/>
        <dsp:cNvSpPr/>
      </dsp:nvSpPr>
      <dsp:spPr>
        <a:xfrm>
          <a:off x="0" y="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Sharks are represented by the numbers 1 – 10.</a:t>
          </a:r>
          <a:endParaRPr lang="en-US" sz="2700" kern="1200" dirty="0"/>
        </a:p>
      </dsp:txBody>
      <dsp:txXfrm>
        <a:off x="0" y="0"/>
        <a:ext cx="6096000" cy="1332320"/>
      </dsp:txXfrm>
    </dsp:sp>
    <dsp:sp modelId="{31ADEBC7-03A9-457A-A90C-3C4972EA18D4}">
      <dsp:nvSpPr>
        <dsp:cNvPr id="0" name=""/>
        <dsp:cNvSpPr/>
      </dsp:nvSpPr>
      <dsp:spPr>
        <a:xfrm>
          <a:off x="0" y="1332320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51442-C3EF-4834-9AF5-5F3601B6E076}">
      <dsp:nvSpPr>
        <dsp:cNvPr id="0" name=""/>
        <dsp:cNvSpPr/>
      </dsp:nvSpPr>
      <dsp:spPr>
        <a:xfrm>
          <a:off x="0" y="133232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They can breed from 3 – 10.</a:t>
          </a:r>
          <a:endParaRPr lang="en-US" sz="2700" kern="1200" dirty="0"/>
        </a:p>
      </dsp:txBody>
      <dsp:txXfrm>
        <a:off x="0" y="1332320"/>
        <a:ext cx="6096000" cy="1332320"/>
      </dsp:txXfrm>
    </dsp:sp>
    <dsp:sp modelId="{8395115F-E87D-4E7D-BB37-26070C42EB09}">
      <dsp:nvSpPr>
        <dsp:cNvPr id="0" name=""/>
        <dsp:cNvSpPr/>
      </dsp:nvSpPr>
      <dsp:spPr>
        <a:xfrm>
          <a:off x="0" y="2664640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0A46A-D8F2-4A82-AB7F-BB83B79596A5}">
      <dsp:nvSpPr>
        <dsp:cNvPr id="0" name=""/>
        <dsp:cNvSpPr/>
      </dsp:nvSpPr>
      <dsp:spPr>
        <a:xfrm>
          <a:off x="0" y="266464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12.5 percent chance of death per shark neighbor, 8 shark neighbors means certain death</a:t>
          </a:r>
        </a:p>
      </dsp:txBody>
      <dsp:txXfrm>
        <a:off x="0" y="2664640"/>
        <a:ext cx="6096000" cy="1332320"/>
      </dsp:txXfrm>
    </dsp:sp>
    <dsp:sp modelId="{55D454BF-8EB6-4D67-BAAB-0ACC37E6C739}">
      <dsp:nvSpPr>
        <dsp:cNvPr id="0" name=""/>
        <dsp:cNvSpPr/>
      </dsp:nvSpPr>
      <dsp:spPr>
        <a:xfrm>
          <a:off x="0" y="3996960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7D53-5829-423D-8FC6-DED0506FF5A0}">
      <dsp:nvSpPr>
        <dsp:cNvPr id="0" name=""/>
        <dsp:cNvSpPr/>
      </dsp:nvSpPr>
      <dsp:spPr>
        <a:xfrm>
          <a:off x="0" y="399696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If 4 or more fish neighbours, they have a chance of death also, due to overcrowding.</a:t>
          </a:r>
          <a:endParaRPr lang="en-US" sz="2700" kern="1200" dirty="0"/>
        </a:p>
      </dsp:txBody>
      <dsp:txXfrm>
        <a:off x="0" y="3996960"/>
        <a:ext cx="6096000" cy="133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284F-A1C6-4632-9567-4C1BA11CB2ED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7DC76-3A54-4D30-A71F-E4122B18F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9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5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40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8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2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86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9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49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21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3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1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7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04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92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0" r:id="rId6"/>
    <p:sldLayoutId id="2147484505" r:id="rId7"/>
    <p:sldLayoutId id="2147484506" r:id="rId8"/>
    <p:sldLayoutId id="2147484507" r:id="rId9"/>
    <p:sldLayoutId id="2147484508" r:id="rId10"/>
    <p:sldLayoutId id="2147484509" r:id="rId11"/>
    <p:sldLayoutId id="21474845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EA833-24F2-4712-9E6B-A5B249C9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58" y="172802"/>
            <a:ext cx="7619999" cy="1985963"/>
          </a:xfrm>
        </p:spPr>
        <p:txBody>
          <a:bodyPr anchor="ctr">
            <a:normAutofit/>
          </a:bodyPr>
          <a:lstStyle/>
          <a:p>
            <a:pPr algn="l"/>
            <a:r>
              <a:rPr lang="en-GB" sz="6800" dirty="0"/>
              <a:t>Sharks and Fishes</a:t>
            </a:r>
            <a:br>
              <a:rPr lang="en-GB" sz="6800" dirty="0"/>
            </a:br>
            <a:r>
              <a:rPr lang="en-GB" sz="5400" dirty="0"/>
              <a:t>Serial Program</a:t>
            </a:r>
            <a:endParaRPr lang="en-GB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FC9F0-22C6-48E2-8177-EC7D4676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58" y="2487892"/>
            <a:ext cx="6119025" cy="3048000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Programmed and Presented by:</a:t>
            </a:r>
          </a:p>
          <a:p>
            <a:pPr algn="l"/>
            <a:r>
              <a:rPr lang="en-GB" sz="2800" dirty="0"/>
              <a:t>	</a:t>
            </a:r>
            <a:r>
              <a:rPr lang="en-GB" dirty="0"/>
              <a:t>Michael Dillon,</a:t>
            </a:r>
          </a:p>
          <a:p>
            <a:pPr algn="l"/>
            <a:r>
              <a:rPr lang="en-GB" dirty="0"/>
              <a:t>	Dahir Mussa,</a:t>
            </a:r>
          </a:p>
          <a:p>
            <a:pPr algn="l"/>
            <a:r>
              <a:rPr lang="en-GB" dirty="0"/>
              <a:t>	Thomas Fokas,</a:t>
            </a:r>
          </a:p>
          <a:p>
            <a:pPr algn="l"/>
            <a:r>
              <a:rPr lang="en-GB" dirty="0"/>
              <a:t>	Shannon Dunne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19FF2-5B35-4459-9DC9-373EDC6B5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5" r="34984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22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EC26-EA67-4DEE-AE1E-40DDE3E2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3031"/>
            <a:ext cx="10668000" cy="737937"/>
          </a:xfrm>
        </p:spPr>
        <p:txBody>
          <a:bodyPr/>
          <a:lstStyle/>
          <a:p>
            <a:pPr algn="ctr"/>
            <a:r>
              <a:rPr lang="en-GB" dirty="0"/>
              <a:t>Check State (Death)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C0B6-6220-4A6B-B5F6-5C51AC96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89" y="994610"/>
            <a:ext cx="10980821" cy="547035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This is an example of fish deaths</a:t>
            </a:r>
          </a:p>
          <a:p>
            <a:pPr marL="0" indent="0">
              <a:buNone/>
            </a:pPr>
            <a:r>
              <a:rPr lang="en-GB" dirty="0"/>
              <a:t>if( (sharkNeighbor == 1) &amp;&amp; (rand_number &lt;= 0.125) ) 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Cells[i][j] = 31;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else if((sharkNeighbor == 2) &amp;&amp; (rand_number &lt;= 0.25))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Cells[i][j] = 31;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56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74B3-9503-4254-8E37-1733AD28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81814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Sharks and Fishes Main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A7DA-2534-49C2-AB26-92017DB2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4632"/>
            <a:ext cx="10668000" cy="5093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for(a = 1; a &lt;= </a:t>
            </a:r>
            <a:r>
              <a:rPr lang="en-GB" dirty="0" err="1"/>
              <a:t>numberofgenerations</a:t>
            </a:r>
            <a:r>
              <a:rPr lang="en-GB" dirty="0"/>
              <a:t>; a++)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("Gen: %d\n", a);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for(i = 0; i &lt; n; i++) </a:t>
            </a:r>
          </a:p>
          <a:p>
            <a:pPr marL="0" indent="0">
              <a:buNone/>
            </a:pPr>
            <a:r>
              <a:rPr lang="en-GB" dirty="0"/>
              <a:t>	{			</a:t>
            </a:r>
          </a:p>
          <a:p>
            <a:pPr marL="0" indent="0">
              <a:buNone/>
            </a:pPr>
            <a:r>
              <a:rPr lang="en-GB" dirty="0"/>
              <a:t>		for(j = 0; j &lt; n; j++)</a:t>
            </a:r>
          </a:p>
          <a:p>
            <a:pPr marL="0" indent="0">
              <a:buNone/>
            </a:pPr>
            <a:r>
              <a:rPr lang="en-GB" dirty="0"/>
              <a:t>		{</a:t>
            </a:r>
          </a:p>
          <a:p>
            <a:pPr marL="0" indent="0">
              <a:buNone/>
            </a:pPr>
            <a:r>
              <a:rPr lang="en-GB" dirty="0"/>
              <a:t>			// INCREMENT CELL TYPE</a:t>
            </a:r>
          </a:p>
          <a:p>
            <a:pPr marL="0" indent="0">
              <a:buNone/>
            </a:pPr>
            <a:r>
              <a:rPr lang="en-GB" dirty="0"/>
              <a:t>		}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97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2C286646-468F-477C-9CEA-E3B421124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717" y="782595"/>
            <a:ext cx="2727366" cy="272736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032913-6E82-49B7-92B5-98296880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238534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17C5-2646-4462-891A-ECB3B356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6595"/>
            <a:ext cx="12191999" cy="80813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/>
              <a:t>Running The Program (Generation 1)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8287B750-5940-49C0-94CB-C3FD83CA5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866"/>
            <a:ext cx="12192000" cy="4328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8901D9-E66A-456C-80BA-ABC920362732}"/>
              </a:ext>
            </a:extLst>
          </p:cNvPr>
          <p:cNvSpPr txBox="1"/>
          <p:nvPr/>
        </p:nvSpPr>
        <p:spPr>
          <a:xfrm>
            <a:off x="93677" y="5893265"/>
            <a:ext cx="1200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– Empty			3 -	Adult Fish			13 – Adult Shark</a:t>
            </a:r>
          </a:p>
          <a:p>
            <a:r>
              <a:rPr lang="en-GB" dirty="0"/>
              <a:t>1 – Baby Fish		11 – Baby Shark</a:t>
            </a:r>
          </a:p>
        </p:txBody>
      </p:sp>
    </p:spTree>
    <p:extLst>
      <p:ext uri="{BB962C8B-B14F-4D97-AF65-F5344CB8AC3E}">
        <p14:creationId xmlns:p14="http://schemas.microsoft.com/office/powerpoint/2010/main" val="273408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17C5-2646-4462-891A-ECB3B356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6595"/>
            <a:ext cx="12191999" cy="80813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/>
              <a:t>Running The Program (Generation 2)</a:t>
            </a: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80C5827C-C977-4C7B-9FB4-FC10F034A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949"/>
            <a:ext cx="12192000" cy="41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3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47DD9E7F-DE19-4BA0-90FB-7A558C00A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717" y="782595"/>
            <a:ext cx="2727366" cy="27273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14103-A513-48CB-A481-1E7B8470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23999"/>
            <a:ext cx="6016305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5600" dirty="0"/>
              <a:t>Sharks and Fishes The Rules</a:t>
            </a:r>
          </a:p>
        </p:txBody>
      </p:sp>
    </p:spTree>
    <p:extLst>
      <p:ext uri="{BB962C8B-B14F-4D97-AF65-F5344CB8AC3E}">
        <p14:creationId xmlns:p14="http://schemas.microsoft.com/office/powerpoint/2010/main" val="187126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41AA-AFA5-473D-893B-D22EB8D5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9600"/>
            <a:ext cx="10668000" cy="753979"/>
          </a:xfrm>
        </p:spPr>
        <p:txBody>
          <a:bodyPr/>
          <a:lstStyle/>
          <a:p>
            <a:pPr algn="ctr"/>
            <a:r>
              <a:rPr lang="en-GB"/>
              <a:t>‘Ocean’ Starting Rules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39F7-A56F-49FF-85C6-8F2BB674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4999"/>
            <a:ext cx="10668000" cy="3048001"/>
          </a:xfrm>
        </p:spPr>
        <p:txBody>
          <a:bodyPr/>
          <a:lstStyle/>
          <a:p>
            <a:r>
              <a:rPr lang="en-GB" dirty="0"/>
              <a:t>Roughly 60% fish, 15% of this being baby fish.</a:t>
            </a:r>
          </a:p>
          <a:p>
            <a:endParaRPr lang="en-GB" dirty="0"/>
          </a:p>
          <a:p>
            <a:r>
              <a:rPr lang="en-GB" dirty="0"/>
              <a:t>Roughly 20% sharks, 15% of this being baby sharks.</a:t>
            </a:r>
          </a:p>
          <a:p>
            <a:endParaRPr lang="en-GB" dirty="0"/>
          </a:p>
          <a:p>
            <a:r>
              <a:rPr lang="en-GB" dirty="0"/>
              <a:t>Finally, Roughly 20% is empty.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0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9516-F50B-4D18-BBDB-EA16011E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2" y="1524000"/>
            <a:ext cx="3047999" cy="3810000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The Rules We Have Set (Shark)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5951A-5E3C-4921-A3C0-C6DD26CE7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87136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44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9516-F50B-4D18-BBDB-EA16011E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GB"/>
              <a:t>The Rules We Have Set (Fish)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5951A-5E3C-4921-A3C0-C6DD26CE7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07066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169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0B1AD-0F68-4D9B-A689-8F5E91D0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523999"/>
            <a:ext cx="6096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r>
              <a:rPr lang="en-US" sz="7400"/>
              <a:t>Program Files</a:t>
            </a:r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1FD2BCFF-4606-4A11-9F21-E62FD595F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905000"/>
            <a:ext cx="3048000" cy="304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161F592-9D07-4C65-93BF-7E883196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2"/>
            <a:ext cx="874716" cy="6858002"/>
            <a:chOff x="3697284" y="-2"/>
            <a:chExt cx="874716" cy="68580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1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70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10A9-1D8D-43DA-A16F-DFF4F081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835"/>
            <a:ext cx="12192000" cy="637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dirty="0"/>
              <a:t>New Ocean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109FF-2D2E-4871-9728-819DF1A5C74D}"/>
              </a:ext>
            </a:extLst>
          </p:cNvPr>
          <p:cNvSpPr txBox="1"/>
          <p:nvPr/>
        </p:nvSpPr>
        <p:spPr>
          <a:xfrm>
            <a:off x="268705" y="792077"/>
            <a:ext cx="1165459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Void newOcean()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	for(int i = 0; i &lt; n; i++)</a:t>
            </a:r>
          </a:p>
          <a:p>
            <a:r>
              <a:rPr lang="en-GB" sz="2000" dirty="0"/>
              <a:t>	{</a:t>
            </a:r>
          </a:p>
          <a:p>
            <a:r>
              <a:rPr lang="en-GB" sz="2000" dirty="0"/>
              <a:t>		for(int j = 0; j &lt; n; </a:t>
            </a:r>
            <a:r>
              <a:rPr lang="en-GB" sz="2000" dirty="0" err="1"/>
              <a:t>j++</a:t>
            </a:r>
            <a:r>
              <a:rPr lang="en-GB" sz="2000" dirty="0"/>
              <a:t>)</a:t>
            </a:r>
          </a:p>
          <a:p>
            <a:r>
              <a:rPr lang="en-GB" sz="2000" dirty="0"/>
              <a:t>		{</a:t>
            </a:r>
          </a:p>
          <a:p>
            <a:r>
              <a:rPr lang="en-GB" sz="2000" dirty="0"/>
              <a:t>			float rand_number = ( (float) rand() ) / RAND_MAX;</a:t>
            </a:r>
          </a:p>
          <a:p>
            <a:endParaRPr lang="en-GB" sz="2000" dirty="0"/>
          </a:p>
          <a:p>
            <a:r>
              <a:rPr lang="en-GB" sz="2000" dirty="0"/>
              <a:t>			if(rand_number &gt;= x)</a:t>
            </a:r>
          </a:p>
          <a:p>
            <a:r>
              <a:rPr lang="en-GB" sz="2000" dirty="0"/>
              <a:t>			{</a:t>
            </a:r>
          </a:p>
          <a:p>
            <a:r>
              <a:rPr lang="en-GB" sz="2000" dirty="0"/>
              <a:t>				Cells[i][j] = (a certain state)</a:t>
            </a:r>
          </a:p>
          <a:p>
            <a:r>
              <a:rPr lang="en-GB" sz="2000" dirty="0"/>
              <a:t>			}</a:t>
            </a:r>
          </a:p>
          <a:p>
            <a:r>
              <a:rPr lang="en-GB" sz="2000" dirty="0"/>
              <a:t>			else if(((rand_number &lt; x) &amp;&amp; ((rand_number &gt;= y))</a:t>
            </a:r>
          </a:p>
          <a:p>
            <a:r>
              <a:rPr lang="en-GB" sz="2000" dirty="0"/>
              <a:t>			{</a:t>
            </a:r>
          </a:p>
          <a:p>
            <a:r>
              <a:rPr lang="en-GB" sz="2000" dirty="0"/>
              <a:t>				Cells[i][j] = (a different certain state)</a:t>
            </a:r>
          </a:p>
          <a:p>
            <a:r>
              <a:rPr lang="en-GB" sz="2000" dirty="0"/>
              <a:t>			}</a:t>
            </a:r>
          </a:p>
          <a:p>
            <a:r>
              <a:rPr lang="en-GB" sz="2000" dirty="0"/>
              <a:t>		}</a:t>
            </a:r>
          </a:p>
          <a:p>
            <a:r>
              <a:rPr lang="en-GB" sz="2000" dirty="0"/>
              <a:t>	}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91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8122-A80F-49BB-B71C-78F4E767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6320"/>
            <a:ext cx="9144000" cy="1263649"/>
          </a:xfrm>
        </p:spPr>
        <p:txBody>
          <a:bodyPr/>
          <a:lstStyle/>
          <a:p>
            <a:pPr algn="ctr"/>
            <a:r>
              <a:rPr lang="en-GB" dirty="0"/>
              <a:t>Check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5549-78D2-4AA4-A2FB-46C7AA6C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047"/>
            <a:ext cx="12192000" cy="56379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void checkNeighbours()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// Northwest Neighbor</a:t>
            </a:r>
          </a:p>
          <a:p>
            <a:pPr marL="0" indent="0">
              <a:buNone/>
            </a:pPr>
            <a:r>
              <a:rPr lang="en-GB" dirty="0"/>
              <a:t>	if(Cells[i-1][j-1] == fish)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 // Increase the number of shark neighbors by 1</a:t>
            </a:r>
          </a:p>
          <a:p>
            <a:pPr marL="0" indent="0">
              <a:buNone/>
            </a:pPr>
            <a:r>
              <a:rPr lang="en-GB" dirty="0"/>
              <a:t>		fishNeighbor += 1;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else if(Cells[i-1][j-1] == shark)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 // Increase the number of shark neighbors by 1</a:t>
            </a:r>
          </a:p>
          <a:p>
            <a:pPr marL="0" indent="0">
              <a:buNone/>
            </a:pPr>
            <a:r>
              <a:rPr lang="en-GB" dirty="0"/>
              <a:t>		sharkNeighbor += 1;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//Checked for each direction.</a:t>
            </a:r>
          </a:p>
          <a:p>
            <a:pPr marL="0" indent="0">
              <a:buNone/>
            </a:pPr>
            <a:r>
              <a:rPr lang="en-GB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0527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9ADA-28C7-47AE-9906-BB42AE3A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2716"/>
            <a:ext cx="10668000" cy="1263649"/>
          </a:xfrm>
        </p:spPr>
        <p:txBody>
          <a:bodyPr/>
          <a:lstStyle/>
          <a:p>
            <a:pPr algn="ctr"/>
            <a:r>
              <a:rPr lang="en-GB" dirty="0"/>
              <a:t>Check State (Breeding)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6C8D-0BC9-4934-B5C7-38AD2975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31425"/>
            <a:ext cx="10668000" cy="523774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if(Cells[i][j] == breed-able) // In this case [i][j] is a fish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if((Cells[i-1][j-1] ) &amp;&amp; (Cells[i-1][j] == 0))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Cells[i-1][j] = 1; // Baby fish is born! 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12089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4E2"/>
      </a:lt2>
      <a:accent1>
        <a:srgbClr val="4DA3C3"/>
      </a:accent1>
      <a:accent2>
        <a:srgbClr val="3BB1A0"/>
      </a:accent2>
      <a:accent3>
        <a:srgbClr val="47B477"/>
      </a:accent3>
      <a:accent4>
        <a:srgbClr val="3BB13D"/>
      </a:accent4>
      <a:accent5>
        <a:srgbClr val="70B145"/>
      </a:accent5>
      <a:accent6>
        <a:srgbClr val="95AA38"/>
      </a:accent6>
      <a:hlink>
        <a:srgbClr val="469130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B2F30"/>
      </a:dk2>
      <a:lt2>
        <a:srgbClr val="F1F0F3"/>
      </a:lt2>
      <a:accent1>
        <a:srgbClr val="82AF44"/>
      </a:accent1>
      <a:accent2>
        <a:srgbClr val="4EB23A"/>
      </a:accent2>
      <a:accent3>
        <a:srgbClr val="47B662"/>
      </a:accent3>
      <a:accent4>
        <a:srgbClr val="3AB28A"/>
      </a:accent4>
      <a:accent5>
        <a:srgbClr val="47AEB7"/>
      </a:accent5>
      <a:accent6>
        <a:srgbClr val="3A76B2"/>
      </a:accent6>
      <a:hlink>
        <a:srgbClr val="8B5FC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682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Verdana Pro</vt:lpstr>
      <vt:lpstr>Verdana Pro Cond SemiBold</vt:lpstr>
      <vt:lpstr>TornVTI</vt:lpstr>
      <vt:lpstr>BrushVTI</vt:lpstr>
      <vt:lpstr>Sharks and Fishes Serial Program</vt:lpstr>
      <vt:lpstr>Sharks and Fishes The Rules</vt:lpstr>
      <vt:lpstr>‘Ocean’ Starting Rules</vt:lpstr>
      <vt:lpstr>The Rules We Have Set (Shark)</vt:lpstr>
      <vt:lpstr>The Rules We Have Set (Fish)</vt:lpstr>
      <vt:lpstr>Program Files</vt:lpstr>
      <vt:lpstr>New Ocean</vt:lpstr>
      <vt:lpstr>Check Neighbors</vt:lpstr>
      <vt:lpstr>Check State (Breeding)</vt:lpstr>
      <vt:lpstr>Check State (Death)</vt:lpstr>
      <vt:lpstr>Sharks and Fishes Main Program</vt:lpstr>
      <vt:lpstr>The Output</vt:lpstr>
      <vt:lpstr>Running The Program (Generation 1)</vt:lpstr>
      <vt:lpstr>Running The Program (Generation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Sharks and Fishes Serial Program</dc:title>
  <dc:creator>B00120328 Michael Dillon</dc:creator>
  <cp:lastModifiedBy>B00120328 Michael Dillon</cp:lastModifiedBy>
  <cp:revision>20</cp:revision>
  <dcterms:created xsi:type="dcterms:W3CDTF">2020-10-31T13:48:11Z</dcterms:created>
  <dcterms:modified xsi:type="dcterms:W3CDTF">2020-11-01T14:29:10Z</dcterms:modified>
</cp:coreProperties>
</file>