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2" r:id="rId4"/>
    <p:sldId id="266" r:id="rId5"/>
    <p:sldId id="281" r:id="rId6"/>
    <p:sldId id="280" r:id="rId7"/>
    <p:sldId id="265" r:id="rId8"/>
    <p:sldId id="273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18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980CD8-BC41-403F-9E61-84EDFA4553B4}" type="doc">
      <dgm:prSet loTypeId="urn:microsoft.com/office/officeart/2005/8/layout/default" loCatId="list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1BFB52-2FB5-40FB-82DC-5443F979772D}">
      <dgm:prSet/>
      <dgm:spPr/>
      <dgm:t>
        <a:bodyPr/>
        <a:lstStyle/>
        <a:p>
          <a:pPr>
            <a:lnSpc>
              <a:spcPct val="100000"/>
            </a:lnSpc>
          </a:pPr>
          <a:r>
            <a:rPr lang="en-IE" b="1"/>
            <a:t>Introduction</a:t>
          </a:r>
          <a:endParaRPr lang="en-US" b="1" dirty="0"/>
        </a:p>
      </dgm:t>
    </dgm:pt>
    <dgm:pt modelId="{CB20AC29-FBD8-40F5-B30E-D54F5C43558D}" type="parTrans" cxnId="{403F30E3-C00A-4999-977F-8B7EA4D9C248}">
      <dgm:prSet/>
      <dgm:spPr/>
      <dgm:t>
        <a:bodyPr/>
        <a:lstStyle/>
        <a:p>
          <a:endParaRPr lang="en-US"/>
        </a:p>
      </dgm:t>
    </dgm:pt>
    <dgm:pt modelId="{17D5E25A-84C5-47EB-B4B3-85F1DA5EB5C9}" type="sibTrans" cxnId="{403F30E3-C00A-4999-977F-8B7EA4D9C248}">
      <dgm:prSet/>
      <dgm:spPr/>
      <dgm:t>
        <a:bodyPr/>
        <a:lstStyle/>
        <a:p>
          <a:endParaRPr lang="en-US"/>
        </a:p>
      </dgm:t>
    </dgm:pt>
    <dgm:pt modelId="{F3592310-3235-4B83-B19F-7F71CF3CC584}">
      <dgm:prSet/>
      <dgm:spPr/>
      <dgm:t>
        <a:bodyPr/>
        <a:lstStyle/>
        <a:p>
          <a:pPr>
            <a:lnSpc>
              <a:spcPct val="100000"/>
            </a:lnSpc>
          </a:pPr>
          <a:r>
            <a:rPr lang="en-IE">
              <a:latin typeface="Calibri Light (Headings)"/>
            </a:rPr>
            <a:t>The solution chosen </a:t>
          </a:r>
          <a:endParaRPr lang="en-US" b="1"/>
        </a:p>
      </dgm:t>
    </dgm:pt>
    <dgm:pt modelId="{2EE3C8B8-4AD9-424D-9808-F1606516871C}" type="parTrans" cxnId="{16760F1F-1FC5-41BF-9257-BB3AD63A7905}">
      <dgm:prSet/>
      <dgm:spPr/>
      <dgm:t>
        <a:bodyPr/>
        <a:lstStyle/>
        <a:p>
          <a:endParaRPr lang="en-US"/>
        </a:p>
      </dgm:t>
    </dgm:pt>
    <dgm:pt modelId="{F97DFACB-4E4F-4E89-8015-A4509C60E9C1}" type="sibTrans" cxnId="{16760F1F-1FC5-41BF-9257-BB3AD63A7905}">
      <dgm:prSet/>
      <dgm:spPr/>
      <dgm:t>
        <a:bodyPr/>
        <a:lstStyle/>
        <a:p>
          <a:endParaRPr lang="en-US"/>
        </a:p>
      </dgm:t>
    </dgm:pt>
    <dgm:pt modelId="{1ACCA17E-E84D-4BC4-BAEF-8F4B49702EAF}">
      <dgm:prSet/>
      <dgm:spPr/>
      <dgm:t>
        <a:bodyPr/>
        <a:lstStyle/>
        <a:p>
          <a:pPr>
            <a:lnSpc>
              <a:spcPct val="100000"/>
            </a:lnSpc>
          </a:pPr>
          <a:r>
            <a:rPr lang="en-IE" b="1">
              <a:latin typeface="Calibri Light (Headings)"/>
            </a:rPr>
            <a:t>Objectives</a:t>
          </a:r>
          <a:endParaRPr lang="en-IE" b="1"/>
        </a:p>
      </dgm:t>
    </dgm:pt>
    <dgm:pt modelId="{7AC670AC-9595-448B-8C66-1B3348564883}" type="parTrans" cxnId="{E9BA0526-6025-46A5-B74A-84B8F52C4188}">
      <dgm:prSet/>
      <dgm:spPr/>
      <dgm:t>
        <a:bodyPr/>
        <a:lstStyle/>
        <a:p>
          <a:endParaRPr lang="en-IE"/>
        </a:p>
      </dgm:t>
    </dgm:pt>
    <dgm:pt modelId="{60ADE555-699A-4FDD-86B3-83DCA2B317ED}" type="sibTrans" cxnId="{E9BA0526-6025-46A5-B74A-84B8F52C4188}">
      <dgm:prSet/>
      <dgm:spPr/>
      <dgm:t>
        <a:bodyPr/>
        <a:lstStyle/>
        <a:p>
          <a:endParaRPr lang="en-IE"/>
        </a:p>
      </dgm:t>
    </dgm:pt>
    <dgm:pt modelId="{10C7EFCF-B1A7-42D2-B236-07DF458FBE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+mj-lt"/>
              <a:ea typeface="+mj-ea"/>
              <a:cs typeface="+mj-cs"/>
            </a:rPr>
            <a:t>Project Gantt Chart</a:t>
          </a:r>
          <a:endParaRPr lang="en-IE" b="1"/>
        </a:p>
      </dgm:t>
    </dgm:pt>
    <dgm:pt modelId="{413C5C18-7CA0-4D46-89D8-27BE1A68B175}" type="parTrans" cxnId="{74B2860A-FDB9-41FC-9F04-A7024D66C1D8}">
      <dgm:prSet/>
      <dgm:spPr/>
      <dgm:t>
        <a:bodyPr/>
        <a:lstStyle/>
        <a:p>
          <a:endParaRPr lang="en-IE"/>
        </a:p>
      </dgm:t>
    </dgm:pt>
    <dgm:pt modelId="{D1BA6CF3-B909-43B8-8959-FC915BB71F92}" type="sibTrans" cxnId="{74B2860A-FDB9-41FC-9F04-A7024D66C1D8}">
      <dgm:prSet/>
      <dgm:spPr/>
      <dgm:t>
        <a:bodyPr/>
        <a:lstStyle/>
        <a:p>
          <a:endParaRPr lang="en-IE"/>
        </a:p>
      </dgm:t>
    </dgm:pt>
    <dgm:pt modelId="{A67E1557-C815-4F49-A9B1-6817971445E6}">
      <dgm:prSet/>
      <dgm:spPr/>
      <dgm:t>
        <a:bodyPr/>
        <a:lstStyle/>
        <a:p>
          <a:pPr>
            <a:lnSpc>
              <a:spcPct val="100000"/>
            </a:lnSpc>
          </a:pPr>
          <a:r>
            <a:rPr lang="en-IE" b="1" i="0">
              <a:effectLst/>
              <a:latin typeface="Arial" panose="020B0604020202020204" pitchFamily="34" charset="0"/>
            </a:rPr>
            <a:t>Conclusions</a:t>
          </a:r>
          <a:endParaRPr lang="en-IE" b="1" dirty="0"/>
        </a:p>
      </dgm:t>
    </dgm:pt>
    <dgm:pt modelId="{63695F5A-5955-4920-97EE-0BCEF0058363}" type="parTrans" cxnId="{94FE4862-9C31-4022-B5ED-DD1F97947DDC}">
      <dgm:prSet/>
      <dgm:spPr/>
      <dgm:t>
        <a:bodyPr/>
        <a:lstStyle/>
        <a:p>
          <a:endParaRPr lang="en-IE"/>
        </a:p>
      </dgm:t>
    </dgm:pt>
    <dgm:pt modelId="{6A24FA32-5B04-407E-A2B6-7B86DBD1A308}" type="sibTrans" cxnId="{94FE4862-9C31-4022-B5ED-DD1F97947DDC}">
      <dgm:prSet/>
      <dgm:spPr/>
      <dgm:t>
        <a:bodyPr/>
        <a:lstStyle/>
        <a:p>
          <a:endParaRPr lang="en-IE"/>
        </a:p>
      </dgm:t>
    </dgm:pt>
    <dgm:pt modelId="{BF4D62EB-3304-4065-9815-2242BF72DB0F}">
      <dgm:prSet/>
      <dgm:spPr/>
      <dgm:t>
        <a:bodyPr/>
        <a:lstStyle/>
        <a:p>
          <a:pPr>
            <a:lnSpc>
              <a:spcPct val="100000"/>
            </a:lnSpc>
          </a:pPr>
          <a:r>
            <a:rPr lang="en-IE" b="1"/>
            <a:t>References </a:t>
          </a:r>
          <a:endParaRPr lang="en-IE" b="1" dirty="0"/>
        </a:p>
      </dgm:t>
    </dgm:pt>
    <dgm:pt modelId="{F8D6E56F-5D22-452E-8DB2-5EF92810954B}" type="parTrans" cxnId="{76B00603-A50D-497D-8CE1-3D4BA3C290DB}">
      <dgm:prSet/>
      <dgm:spPr/>
      <dgm:t>
        <a:bodyPr/>
        <a:lstStyle/>
        <a:p>
          <a:endParaRPr lang="en-IE"/>
        </a:p>
      </dgm:t>
    </dgm:pt>
    <dgm:pt modelId="{A8653827-25C2-4062-94C9-8FB3B7D3555F}" type="sibTrans" cxnId="{76B00603-A50D-497D-8CE1-3D4BA3C290DB}">
      <dgm:prSet/>
      <dgm:spPr/>
      <dgm:t>
        <a:bodyPr/>
        <a:lstStyle/>
        <a:p>
          <a:endParaRPr lang="en-IE"/>
        </a:p>
      </dgm:t>
    </dgm:pt>
    <dgm:pt modelId="{E9F7C19F-1C5A-4CE9-A567-63C80C4170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Aims </a:t>
          </a:r>
          <a:endParaRPr lang="en-US" b="1" dirty="0"/>
        </a:p>
      </dgm:t>
    </dgm:pt>
    <dgm:pt modelId="{A29B07E3-D3E9-4CDB-9C1A-B3E19D7ED271}" type="parTrans" cxnId="{2EB04767-585C-46C1-8B67-AD29C887E82C}">
      <dgm:prSet/>
      <dgm:spPr/>
      <dgm:t>
        <a:bodyPr/>
        <a:lstStyle/>
        <a:p>
          <a:endParaRPr lang="en-IE"/>
        </a:p>
      </dgm:t>
    </dgm:pt>
    <dgm:pt modelId="{F2896CCF-64FA-49FF-BE11-5AD55D7BA262}" type="sibTrans" cxnId="{2EB04767-585C-46C1-8B67-AD29C887E82C}">
      <dgm:prSet/>
      <dgm:spPr/>
      <dgm:t>
        <a:bodyPr/>
        <a:lstStyle/>
        <a:p>
          <a:endParaRPr lang="en-IE"/>
        </a:p>
      </dgm:t>
    </dgm:pt>
    <dgm:pt modelId="{04DFF7AC-A4FE-4E77-B148-1B7DA9ADFD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C++ programming </a:t>
          </a:r>
          <a:endParaRPr lang="en-US" b="1" dirty="0"/>
        </a:p>
      </dgm:t>
    </dgm:pt>
    <dgm:pt modelId="{9A694FE0-F9D8-4718-B6BB-5001BE1A1165}" type="parTrans" cxnId="{7A82DAB1-9DA1-44DA-ACDF-FEC21998C5AA}">
      <dgm:prSet/>
      <dgm:spPr/>
      <dgm:t>
        <a:bodyPr/>
        <a:lstStyle/>
        <a:p>
          <a:endParaRPr lang="en-IE"/>
        </a:p>
      </dgm:t>
    </dgm:pt>
    <dgm:pt modelId="{17E60928-CE4E-4FFF-BCC6-DE84DC765001}" type="sibTrans" cxnId="{7A82DAB1-9DA1-44DA-ACDF-FEC21998C5AA}">
      <dgm:prSet/>
      <dgm:spPr/>
      <dgm:t>
        <a:bodyPr/>
        <a:lstStyle/>
        <a:p>
          <a:endParaRPr lang="en-IE"/>
        </a:p>
      </dgm:t>
    </dgm:pt>
    <dgm:pt modelId="{7A703CBD-248E-4104-8409-92D26C0158F9}" type="pres">
      <dgm:prSet presAssocID="{8C980CD8-BC41-403F-9E61-84EDFA4553B4}" presName="diagram" presStyleCnt="0">
        <dgm:presLayoutVars>
          <dgm:dir/>
          <dgm:resizeHandles val="exact"/>
        </dgm:presLayoutVars>
      </dgm:prSet>
      <dgm:spPr/>
    </dgm:pt>
    <dgm:pt modelId="{2F1983B7-1527-4357-8448-4C0DE1BDDE45}" type="pres">
      <dgm:prSet presAssocID="{B11BFB52-2FB5-40FB-82DC-5443F979772D}" presName="node" presStyleLbl="node1" presStyleIdx="0" presStyleCnt="8">
        <dgm:presLayoutVars>
          <dgm:bulletEnabled val="1"/>
        </dgm:presLayoutVars>
      </dgm:prSet>
      <dgm:spPr/>
    </dgm:pt>
    <dgm:pt modelId="{4B6797C9-E951-4AC1-8814-72DA86AC1CD3}" type="pres">
      <dgm:prSet presAssocID="{17D5E25A-84C5-47EB-B4B3-85F1DA5EB5C9}" presName="sibTrans" presStyleCnt="0"/>
      <dgm:spPr/>
    </dgm:pt>
    <dgm:pt modelId="{B6A0C980-9056-4823-9AE2-D14A99EBF9E7}" type="pres">
      <dgm:prSet presAssocID="{F3592310-3235-4B83-B19F-7F71CF3CC584}" presName="node" presStyleLbl="node1" presStyleIdx="1" presStyleCnt="8">
        <dgm:presLayoutVars>
          <dgm:bulletEnabled val="1"/>
        </dgm:presLayoutVars>
      </dgm:prSet>
      <dgm:spPr/>
    </dgm:pt>
    <dgm:pt modelId="{C3CEF798-99D5-4AE2-A019-3DB35B84A7DA}" type="pres">
      <dgm:prSet presAssocID="{F97DFACB-4E4F-4E89-8015-A4509C60E9C1}" presName="sibTrans" presStyleCnt="0"/>
      <dgm:spPr/>
    </dgm:pt>
    <dgm:pt modelId="{4133903C-6A9D-4CA6-A897-D1C02C0D62D8}" type="pres">
      <dgm:prSet presAssocID="{04DFF7AC-A4FE-4E77-B148-1B7DA9ADFD85}" presName="node" presStyleLbl="node1" presStyleIdx="2" presStyleCnt="8">
        <dgm:presLayoutVars>
          <dgm:bulletEnabled val="1"/>
        </dgm:presLayoutVars>
      </dgm:prSet>
      <dgm:spPr/>
    </dgm:pt>
    <dgm:pt modelId="{7A35CE89-FA11-4E35-94F9-1F6CBF0CB35B}" type="pres">
      <dgm:prSet presAssocID="{17E60928-CE4E-4FFF-BCC6-DE84DC765001}" presName="sibTrans" presStyleCnt="0"/>
      <dgm:spPr/>
    </dgm:pt>
    <dgm:pt modelId="{96EB8E82-ECB6-4D30-A0BF-545053E9FFF1}" type="pres">
      <dgm:prSet presAssocID="{E9F7C19F-1C5A-4CE9-A567-63C80C417039}" presName="node" presStyleLbl="node1" presStyleIdx="3" presStyleCnt="8">
        <dgm:presLayoutVars>
          <dgm:bulletEnabled val="1"/>
        </dgm:presLayoutVars>
      </dgm:prSet>
      <dgm:spPr/>
    </dgm:pt>
    <dgm:pt modelId="{FEAFB2AC-FED9-427B-888D-C46F487A8469}" type="pres">
      <dgm:prSet presAssocID="{F2896CCF-64FA-49FF-BE11-5AD55D7BA262}" presName="sibTrans" presStyleCnt="0"/>
      <dgm:spPr/>
    </dgm:pt>
    <dgm:pt modelId="{E8240080-2F13-42FE-9645-4CFF06EB75DF}" type="pres">
      <dgm:prSet presAssocID="{1ACCA17E-E84D-4BC4-BAEF-8F4B49702EAF}" presName="node" presStyleLbl="node1" presStyleIdx="4" presStyleCnt="8">
        <dgm:presLayoutVars>
          <dgm:bulletEnabled val="1"/>
        </dgm:presLayoutVars>
      </dgm:prSet>
      <dgm:spPr/>
    </dgm:pt>
    <dgm:pt modelId="{823AE4FA-CCD4-4D40-8A4C-70AD2A9F949C}" type="pres">
      <dgm:prSet presAssocID="{60ADE555-699A-4FDD-86B3-83DCA2B317ED}" presName="sibTrans" presStyleCnt="0"/>
      <dgm:spPr/>
    </dgm:pt>
    <dgm:pt modelId="{64703B3F-C174-48F6-B23F-840FF5E37037}" type="pres">
      <dgm:prSet presAssocID="{10C7EFCF-B1A7-42D2-B236-07DF458FBE9C}" presName="node" presStyleLbl="node1" presStyleIdx="5" presStyleCnt="8">
        <dgm:presLayoutVars>
          <dgm:bulletEnabled val="1"/>
        </dgm:presLayoutVars>
      </dgm:prSet>
      <dgm:spPr/>
    </dgm:pt>
    <dgm:pt modelId="{C0D6B8E6-8FCF-473A-A859-11449521ED14}" type="pres">
      <dgm:prSet presAssocID="{D1BA6CF3-B909-43B8-8959-FC915BB71F92}" presName="sibTrans" presStyleCnt="0"/>
      <dgm:spPr/>
    </dgm:pt>
    <dgm:pt modelId="{C74564F8-F856-4319-87EE-6226DEA6A9E4}" type="pres">
      <dgm:prSet presAssocID="{A67E1557-C815-4F49-A9B1-6817971445E6}" presName="node" presStyleLbl="node1" presStyleIdx="6" presStyleCnt="8">
        <dgm:presLayoutVars>
          <dgm:bulletEnabled val="1"/>
        </dgm:presLayoutVars>
      </dgm:prSet>
      <dgm:spPr/>
    </dgm:pt>
    <dgm:pt modelId="{7224EBBA-E0AE-4DA8-8042-0455894C373D}" type="pres">
      <dgm:prSet presAssocID="{6A24FA32-5B04-407E-A2B6-7B86DBD1A308}" presName="sibTrans" presStyleCnt="0"/>
      <dgm:spPr/>
    </dgm:pt>
    <dgm:pt modelId="{E4F4BCF1-7BED-47B1-8E08-D1EEDC1140B4}" type="pres">
      <dgm:prSet presAssocID="{BF4D62EB-3304-4065-9815-2242BF72DB0F}" presName="node" presStyleLbl="node1" presStyleIdx="7" presStyleCnt="8">
        <dgm:presLayoutVars>
          <dgm:bulletEnabled val="1"/>
        </dgm:presLayoutVars>
      </dgm:prSet>
      <dgm:spPr/>
    </dgm:pt>
  </dgm:ptLst>
  <dgm:cxnLst>
    <dgm:cxn modelId="{76B00603-A50D-497D-8CE1-3D4BA3C290DB}" srcId="{8C980CD8-BC41-403F-9E61-84EDFA4553B4}" destId="{BF4D62EB-3304-4065-9815-2242BF72DB0F}" srcOrd="7" destOrd="0" parTransId="{F8D6E56F-5D22-452E-8DB2-5EF92810954B}" sibTransId="{A8653827-25C2-4062-94C9-8FB3B7D3555F}"/>
    <dgm:cxn modelId="{74B2860A-FDB9-41FC-9F04-A7024D66C1D8}" srcId="{8C980CD8-BC41-403F-9E61-84EDFA4553B4}" destId="{10C7EFCF-B1A7-42D2-B236-07DF458FBE9C}" srcOrd="5" destOrd="0" parTransId="{413C5C18-7CA0-4D46-89D8-27BE1A68B175}" sibTransId="{D1BA6CF3-B909-43B8-8959-FC915BB71F92}"/>
    <dgm:cxn modelId="{16760F1F-1FC5-41BF-9257-BB3AD63A7905}" srcId="{8C980CD8-BC41-403F-9E61-84EDFA4553B4}" destId="{F3592310-3235-4B83-B19F-7F71CF3CC584}" srcOrd="1" destOrd="0" parTransId="{2EE3C8B8-4AD9-424D-9808-F1606516871C}" sibTransId="{F97DFACB-4E4F-4E89-8015-A4509C60E9C1}"/>
    <dgm:cxn modelId="{E9BA0526-6025-46A5-B74A-84B8F52C4188}" srcId="{8C980CD8-BC41-403F-9E61-84EDFA4553B4}" destId="{1ACCA17E-E84D-4BC4-BAEF-8F4B49702EAF}" srcOrd="4" destOrd="0" parTransId="{7AC670AC-9595-448B-8C66-1B3348564883}" sibTransId="{60ADE555-699A-4FDD-86B3-83DCA2B317ED}"/>
    <dgm:cxn modelId="{076C4831-BE79-4EAE-AC44-84018E818C29}" type="presOf" srcId="{B11BFB52-2FB5-40FB-82DC-5443F979772D}" destId="{2F1983B7-1527-4357-8448-4C0DE1BDDE45}" srcOrd="0" destOrd="0" presId="urn:microsoft.com/office/officeart/2005/8/layout/default"/>
    <dgm:cxn modelId="{4DEBC13A-497A-4CEB-A77A-7A7CE72C6B78}" type="presOf" srcId="{10C7EFCF-B1A7-42D2-B236-07DF458FBE9C}" destId="{64703B3F-C174-48F6-B23F-840FF5E37037}" srcOrd="0" destOrd="0" presId="urn:microsoft.com/office/officeart/2005/8/layout/default"/>
    <dgm:cxn modelId="{3F1A205B-C7CC-4B74-A518-48B543FC3577}" type="presOf" srcId="{E9F7C19F-1C5A-4CE9-A567-63C80C417039}" destId="{96EB8E82-ECB6-4D30-A0BF-545053E9FFF1}" srcOrd="0" destOrd="0" presId="urn:microsoft.com/office/officeart/2005/8/layout/default"/>
    <dgm:cxn modelId="{94FE4862-9C31-4022-B5ED-DD1F97947DDC}" srcId="{8C980CD8-BC41-403F-9E61-84EDFA4553B4}" destId="{A67E1557-C815-4F49-A9B1-6817971445E6}" srcOrd="6" destOrd="0" parTransId="{63695F5A-5955-4920-97EE-0BCEF0058363}" sibTransId="{6A24FA32-5B04-407E-A2B6-7B86DBD1A308}"/>
    <dgm:cxn modelId="{2EB04767-585C-46C1-8B67-AD29C887E82C}" srcId="{8C980CD8-BC41-403F-9E61-84EDFA4553B4}" destId="{E9F7C19F-1C5A-4CE9-A567-63C80C417039}" srcOrd="3" destOrd="0" parTransId="{A29B07E3-D3E9-4CDB-9C1A-B3E19D7ED271}" sibTransId="{F2896CCF-64FA-49FF-BE11-5AD55D7BA262}"/>
    <dgm:cxn modelId="{41C4FD47-6DBD-4876-A4F8-7E98CF7F1312}" type="presOf" srcId="{8C980CD8-BC41-403F-9E61-84EDFA4553B4}" destId="{7A703CBD-248E-4104-8409-92D26C0158F9}" srcOrd="0" destOrd="0" presId="urn:microsoft.com/office/officeart/2005/8/layout/default"/>
    <dgm:cxn modelId="{426525A5-437F-4472-B027-73724996443A}" type="presOf" srcId="{04DFF7AC-A4FE-4E77-B148-1B7DA9ADFD85}" destId="{4133903C-6A9D-4CA6-A897-D1C02C0D62D8}" srcOrd="0" destOrd="0" presId="urn:microsoft.com/office/officeart/2005/8/layout/default"/>
    <dgm:cxn modelId="{F83A51AF-9EC3-4EA7-9609-2A4F5512A065}" type="presOf" srcId="{A67E1557-C815-4F49-A9B1-6817971445E6}" destId="{C74564F8-F856-4319-87EE-6226DEA6A9E4}" srcOrd="0" destOrd="0" presId="urn:microsoft.com/office/officeart/2005/8/layout/default"/>
    <dgm:cxn modelId="{7A82DAB1-9DA1-44DA-ACDF-FEC21998C5AA}" srcId="{8C980CD8-BC41-403F-9E61-84EDFA4553B4}" destId="{04DFF7AC-A4FE-4E77-B148-1B7DA9ADFD85}" srcOrd="2" destOrd="0" parTransId="{9A694FE0-F9D8-4718-B6BB-5001BE1A1165}" sibTransId="{17E60928-CE4E-4FFF-BCC6-DE84DC765001}"/>
    <dgm:cxn modelId="{A3B118E2-1A39-4424-B614-68E30AB0C3CF}" type="presOf" srcId="{1ACCA17E-E84D-4BC4-BAEF-8F4B49702EAF}" destId="{E8240080-2F13-42FE-9645-4CFF06EB75DF}" srcOrd="0" destOrd="0" presId="urn:microsoft.com/office/officeart/2005/8/layout/default"/>
    <dgm:cxn modelId="{403F30E3-C00A-4999-977F-8B7EA4D9C248}" srcId="{8C980CD8-BC41-403F-9E61-84EDFA4553B4}" destId="{B11BFB52-2FB5-40FB-82DC-5443F979772D}" srcOrd="0" destOrd="0" parTransId="{CB20AC29-FBD8-40F5-B30E-D54F5C43558D}" sibTransId="{17D5E25A-84C5-47EB-B4B3-85F1DA5EB5C9}"/>
    <dgm:cxn modelId="{A7F20CEB-2FC3-4223-8A38-4EEE43EFBD78}" type="presOf" srcId="{BF4D62EB-3304-4065-9815-2242BF72DB0F}" destId="{E4F4BCF1-7BED-47B1-8E08-D1EEDC1140B4}" srcOrd="0" destOrd="0" presId="urn:microsoft.com/office/officeart/2005/8/layout/default"/>
    <dgm:cxn modelId="{5BD183F1-8FD8-4072-A837-28F1B5F1504D}" type="presOf" srcId="{F3592310-3235-4B83-B19F-7F71CF3CC584}" destId="{B6A0C980-9056-4823-9AE2-D14A99EBF9E7}" srcOrd="0" destOrd="0" presId="urn:microsoft.com/office/officeart/2005/8/layout/default"/>
    <dgm:cxn modelId="{43BE3093-12EF-4984-AC72-E62CA63E5E66}" type="presParOf" srcId="{7A703CBD-248E-4104-8409-92D26C0158F9}" destId="{2F1983B7-1527-4357-8448-4C0DE1BDDE45}" srcOrd="0" destOrd="0" presId="urn:microsoft.com/office/officeart/2005/8/layout/default"/>
    <dgm:cxn modelId="{170272B9-0A3C-4E97-8C3D-AB9FF51B2FA2}" type="presParOf" srcId="{7A703CBD-248E-4104-8409-92D26C0158F9}" destId="{4B6797C9-E951-4AC1-8814-72DA86AC1CD3}" srcOrd="1" destOrd="0" presId="urn:microsoft.com/office/officeart/2005/8/layout/default"/>
    <dgm:cxn modelId="{D05C62DE-E4A9-4B49-AE85-EED6326FC4FB}" type="presParOf" srcId="{7A703CBD-248E-4104-8409-92D26C0158F9}" destId="{B6A0C980-9056-4823-9AE2-D14A99EBF9E7}" srcOrd="2" destOrd="0" presId="urn:microsoft.com/office/officeart/2005/8/layout/default"/>
    <dgm:cxn modelId="{8D3715EB-3770-46B4-B21A-478F7E54258E}" type="presParOf" srcId="{7A703CBD-248E-4104-8409-92D26C0158F9}" destId="{C3CEF798-99D5-4AE2-A019-3DB35B84A7DA}" srcOrd="3" destOrd="0" presId="urn:microsoft.com/office/officeart/2005/8/layout/default"/>
    <dgm:cxn modelId="{FDD9FEE2-CADF-445A-821D-4BD554A1B6FD}" type="presParOf" srcId="{7A703CBD-248E-4104-8409-92D26C0158F9}" destId="{4133903C-6A9D-4CA6-A897-D1C02C0D62D8}" srcOrd="4" destOrd="0" presId="urn:microsoft.com/office/officeart/2005/8/layout/default"/>
    <dgm:cxn modelId="{C6996467-3B40-4951-8C81-AFDD30E376F0}" type="presParOf" srcId="{7A703CBD-248E-4104-8409-92D26C0158F9}" destId="{7A35CE89-FA11-4E35-94F9-1F6CBF0CB35B}" srcOrd="5" destOrd="0" presId="urn:microsoft.com/office/officeart/2005/8/layout/default"/>
    <dgm:cxn modelId="{20F0AD48-31DD-4313-973E-5D700A45EC8B}" type="presParOf" srcId="{7A703CBD-248E-4104-8409-92D26C0158F9}" destId="{96EB8E82-ECB6-4D30-A0BF-545053E9FFF1}" srcOrd="6" destOrd="0" presId="urn:microsoft.com/office/officeart/2005/8/layout/default"/>
    <dgm:cxn modelId="{47962959-EB4B-403F-958C-C6B35DF3F4EA}" type="presParOf" srcId="{7A703CBD-248E-4104-8409-92D26C0158F9}" destId="{FEAFB2AC-FED9-427B-888D-C46F487A8469}" srcOrd="7" destOrd="0" presId="urn:microsoft.com/office/officeart/2005/8/layout/default"/>
    <dgm:cxn modelId="{7AE7D401-E864-476B-BB56-B4B4A54A1DEC}" type="presParOf" srcId="{7A703CBD-248E-4104-8409-92D26C0158F9}" destId="{E8240080-2F13-42FE-9645-4CFF06EB75DF}" srcOrd="8" destOrd="0" presId="urn:microsoft.com/office/officeart/2005/8/layout/default"/>
    <dgm:cxn modelId="{F91227FA-3B75-4327-B3DB-2EBD65790CC7}" type="presParOf" srcId="{7A703CBD-248E-4104-8409-92D26C0158F9}" destId="{823AE4FA-CCD4-4D40-8A4C-70AD2A9F949C}" srcOrd="9" destOrd="0" presId="urn:microsoft.com/office/officeart/2005/8/layout/default"/>
    <dgm:cxn modelId="{D1DE0EBC-A723-41BF-A4D2-0B5E734518CC}" type="presParOf" srcId="{7A703CBD-248E-4104-8409-92D26C0158F9}" destId="{64703B3F-C174-48F6-B23F-840FF5E37037}" srcOrd="10" destOrd="0" presId="urn:microsoft.com/office/officeart/2005/8/layout/default"/>
    <dgm:cxn modelId="{E9F1360F-2F96-4ABC-8B81-BC05740E9CF4}" type="presParOf" srcId="{7A703CBD-248E-4104-8409-92D26C0158F9}" destId="{C0D6B8E6-8FCF-473A-A859-11449521ED14}" srcOrd="11" destOrd="0" presId="urn:microsoft.com/office/officeart/2005/8/layout/default"/>
    <dgm:cxn modelId="{606802CA-2261-4748-88F8-2CD1794C870C}" type="presParOf" srcId="{7A703CBD-248E-4104-8409-92D26C0158F9}" destId="{C74564F8-F856-4319-87EE-6226DEA6A9E4}" srcOrd="12" destOrd="0" presId="urn:microsoft.com/office/officeart/2005/8/layout/default"/>
    <dgm:cxn modelId="{60F244C6-F039-4E6A-97DF-4AC513CF749C}" type="presParOf" srcId="{7A703CBD-248E-4104-8409-92D26C0158F9}" destId="{7224EBBA-E0AE-4DA8-8042-0455894C373D}" srcOrd="13" destOrd="0" presId="urn:microsoft.com/office/officeart/2005/8/layout/default"/>
    <dgm:cxn modelId="{CCAF23F9-E945-4B1F-9207-5BA22E62F0CE}" type="presParOf" srcId="{7A703CBD-248E-4104-8409-92D26C0158F9}" destId="{E4F4BCF1-7BED-47B1-8E08-D1EEDC1140B4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86F7E0-D5BF-453E-9F75-C73F5865AB0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6399132-ADB4-4CDB-AEA9-F16549AA38AC}">
      <dgm:prSet/>
      <dgm:spPr/>
      <dgm:t>
        <a:bodyPr/>
        <a:lstStyle/>
        <a:p>
          <a:r>
            <a:rPr lang="en-GB"/>
            <a:t>The Dining Philosophers problem was created by E.W.Dijkstra. </a:t>
          </a:r>
          <a:endParaRPr lang="en-US"/>
        </a:p>
      </dgm:t>
    </dgm:pt>
    <dgm:pt modelId="{12A69F43-7F4A-41AB-BA30-39136279AB8F}" type="parTrans" cxnId="{242DC24E-30B0-4F87-BDC8-7BD0FA6195F0}">
      <dgm:prSet/>
      <dgm:spPr/>
      <dgm:t>
        <a:bodyPr/>
        <a:lstStyle/>
        <a:p>
          <a:endParaRPr lang="en-US"/>
        </a:p>
      </dgm:t>
    </dgm:pt>
    <dgm:pt modelId="{A0A5A22A-FC24-4319-9499-1313430155FA}" type="sibTrans" cxnId="{242DC24E-30B0-4F87-BDC8-7BD0FA6195F0}">
      <dgm:prSet/>
      <dgm:spPr/>
      <dgm:t>
        <a:bodyPr/>
        <a:lstStyle/>
        <a:p>
          <a:endParaRPr lang="en-US"/>
        </a:p>
      </dgm:t>
    </dgm:pt>
    <dgm:pt modelId="{3E8ED6DE-190D-41DD-9A29-7BAF29343C65}">
      <dgm:prSet/>
      <dgm:spPr/>
      <dgm:t>
        <a:bodyPr/>
        <a:lstStyle/>
        <a:p>
          <a:r>
            <a:rPr lang="en-GB"/>
            <a:t>There are five philosophers sitting at the table </a:t>
          </a:r>
          <a:endParaRPr lang="en-US"/>
        </a:p>
      </dgm:t>
    </dgm:pt>
    <dgm:pt modelId="{BE411B96-72A5-490E-8802-6B861029214E}" type="parTrans" cxnId="{FB314605-4AEC-4085-AEA3-821262412C8E}">
      <dgm:prSet/>
      <dgm:spPr/>
      <dgm:t>
        <a:bodyPr/>
        <a:lstStyle/>
        <a:p>
          <a:endParaRPr lang="en-US"/>
        </a:p>
      </dgm:t>
    </dgm:pt>
    <dgm:pt modelId="{8D07CBC0-0A36-4122-8039-0AD51D27ABFE}" type="sibTrans" cxnId="{FB314605-4AEC-4085-AEA3-821262412C8E}">
      <dgm:prSet/>
      <dgm:spPr/>
      <dgm:t>
        <a:bodyPr/>
        <a:lstStyle/>
        <a:p>
          <a:endParaRPr lang="en-US"/>
        </a:p>
      </dgm:t>
    </dgm:pt>
    <dgm:pt modelId="{69E0A846-7723-462D-AB73-E5D9D178C1EE}">
      <dgm:prSet/>
      <dgm:spPr/>
      <dgm:t>
        <a:bodyPr/>
        <a:lstStyle/>
        <a:p>
          <a:r>
            <a:rPr lang="en-GB"/>
            <a:t>The only things they do is </a:t>
          </a:r>
          <a:endParaRPr lang="en-US"/>
        </a:p>
      </dgm:t>
    </dgm:pt>
    <dgm:pt modelId="{05FE0BCE-D1D5-4986-8685-33BE3723D3F9}" type="parTrans" cxnId="{A286DAEB-965F-40A7-A337-5813D607B4E7}">
      <dgm:prSet/>
      <dgm:spPr/>
      <dgm:t>
        <a:bodyPr/>
        <a:lstStyle/>
        <a:p>
          <a:endParaRPr lang="en-US"/>
        </a:p>
      </dgm:t>
    </dgm:pt>
    <dgm:pt modelId="{7D228B21-DE48-46C0-8C37-3CB1DD6A7A54}" type="sibTrans" cxnId="{A286DAEB-965F-40A7-A337-5813D607B4E7}">
      <dgm:prSet/>
      <dgm:spPr/>
      <dgm:t>
        <a:bodyPr/>
        <a:lstStyle/>
        <a:p>
          <a:endParaRPr lang="en-US"/>
        </a:p>
      </dgm:t>
    </dgm:pt>
    <dgm:pt modelId="{42BB1780-ACA0-4594-AC30-BED957BF6A2B}">
      <dgm:prSet/>
      <dgm:spPr/>
      <dgm:t>
        <a:bodyPr/>
        <a:lstStyle/>
        <a:p>
          <a:r>
            <a:rPr lang="en-GB"/>
            <a:t>Eat :  They can only eat if they have two chopstick’s eg right and the left. </a:t>
          </a:r>
          <a:endParaRPr lang="en-US"/>
        </a:p>
      </dgm:t>
    </dgm:pt>
    <dgm:pt modelId="{DFBC3882-AE07-40AB-9AF9-884ED1F63D15}" type="parTrans" cxnId="{95994899-0757-413D-A6F4-69A65D0A53F3}">
      <dgm:prSet/>
      <dgm:spPr/>
      <dgm:t>
        <a:bodyPr/>
        <a:lstStyle/>
        <a:p>
          <a:endParaRPr lang="en-US"/>
        </a:p>
      </dgm:t>
    </dgm:pt>
    <dgm:pt modelId="{AFAB9939-34C3-4097-9F55-EE7F69A919CE}" type="sibTrans" cxnId="{95994899-0757-413D-A6F4-69A65D0A53F3}">
      <dgm:prSet/>
      <dgm:spPr/>
      <dgm:t>
        <a:bodyPr/>
        <a:lstStyle/>
        <a:p>
          <a:endParaRPr lang="en-US"/>
        </a:p>
      </dgm:t>
    </dgm:pt>
    <dgm:pt modelId="{1F9019F6-105E-40E1-99B7-E7B73A2C7D2B}">
      <dgm:prSet/>
      <dgm:spPr/>
      <dgm:t>
        <a:bodyPr/>
        <a:lstStyle/>
        <a:p>
          <a:r>
            <a:rPr lang="en-GB"/>
            <a:t>Think : They think if the chopsticks aren’t available </a:t>
          </a:r>
          <a:endParaRPr lang="en-US"/>
        </a:p>
      </dgm:t>
    </dgm:pt>
    <dgm:pt modelId="{6D4C7ABD-DBC3-4D13-BDD3-FA8AB19E084F}" type="parTrans" cxnId="{0C8DE98F-4D29-4D51-B446-0ADCFF2E8A4C}">
      <dgm:prSet/>
      <dgm:spPr/>
      <dgm:t>
        <a:bodyPr/>
        <a:lstStyle/>
        <a:p>
          <a:endParaRPr lang="en-US"/>
        </a:p>
      </dgm:t>
    </dgm:pt>
    <dgm:pt modelId="{8C77E63C-1379-490A-87C0-E07827FC90AF}" type="sibTrans" cxnId="{0C8DE98F-4D29-4D51-B446-0ADCFF2E8A4C}">
      <dgm:prSet/>
      <dgm:spPr/>
      <dgm:t>
        <a:bodyPr/>
        <a:lstStyle/>
        <a:p>
          <a:endParaRPr lang="en-US"/>
        </a:p>
      </dgm:t>
    </dgm:pt>
    <dgm:pt modelId="{4C46093E-2885-474B-87E1-9075B5B9BE7B}">
      <dgm:prSet/>
      <dgm:spPr/>
      <dgm:t>
        <a:bodyPr/>
        <a:lstStyle/>
        <a:p>
          <a:r>
            <a:rPr lang="en-GB"/>
            <a:t>Wait:  hey wait if the right chopstick is in use. </a:t>
          </a:r>
          <a:endParaRPr lang="en-US"/>
        </a:p>
      </dgm:t>
    </dgm:pt>
    <dgm:pt modelId="{A887F109-EA4A-49B7-9DD1-F975FACA76D8}" type="parTrans" cxnId="{76AB716E-31AF-4850-AC9C-CBAE5BF8AEB7}">
      <dgm:prSet/>
      <dgm:spPr/>
      <dgm:t>
        <a:bodyPr/>
        <a:lstStyle/>
        <a:p>
          <a:endParaRPr lang="en-US"/>
        </a:p>
      </dgm:t>
    </dgm:pt>
    <dgm:pt modelId="{C4771AAA-FE19-46B3-AA1B-7C5243B12F1D}" type="sibTrans" cxnId="{76AB716E-31AF-4850-AC9C-CBAE5BF8AEB7}">
      <dgm:prSet/>
      <dgm:spPr/>
      <dgm:t>
        <a:bodyPr/>
        <a:lstStyle/>
        <a:p>
          <a:endParaRPr lang="en-US"/>
        </a:p>
      </dgm:t>
    </dgm:pt>
    <dgm:pt modelId="{505F17A8-4195-41F1-A2CD-A8653F65452B}" type="pres">
      <dgm:prSet presAssocID="{6E86F7E0-D5BF-453E-9F75-C73F5865AB0D}" presName="diagram" presStyleCnt="0">
        <dgm:presLayoutVars>
          <dgm:dir/>
          <dgm:resizeHandles val="exact"/>
        </dgm:presLayoutVars>
      </dgm:prSet>
      <dgm:spPr/>
    </dgm:pt>
    <dgm:pt modelId="{36354BD0-A601-4CBB-A143-0A991B1BB3B8}" type="pres">
      <dgm:prSet presAssocID="{36399132-ADB4-4CDB-AEA9-F16549AA38AC}" presName="node" presStyleLbl="node1" presStyleIdx="0" presStyleCnt="6">
        <dgm:presLayoutVars>
          <dgm:bulletEnabled val="1"/>
        </dgm:presLayoutVars>
      </dgm:prSet>
      <dgm:spPr/>
    </dgm:pt>
    <dgm:pt modelId="{1BED30D6-7CAF-4187-A5A1-96BF97756EDF}" type="pres">
      <dgm:prSet presAssocID="{A0A5A22A-FC24-4319-9499-1313430155FA}" presName="sibTrans" presStyleCnt="0"/>
      <dgm:spPr/>
    </dgm:pt>
    <dgm:pt modelId="{3AD97763-B33A-4ECF-B307-6D4A0B89EAB3}" type="pres">
      <dgm:prSet presAssocID="{3E8ED6DE-190D-41DD-9A29-7BAF29343C65}" presName="node" presStyleLbl="node1" presStyleIdx="1" presStyleCnt="6">
        <dgm:presLayoutVars>
          <dgm:bulletEnabled val="1"/>
        </dgm:presLayoutVars>
      </dgm:prSet>
      <dgm:spPr/>
    </dgm:pt>
    <dgm:pt modelId="{E4F81243-6D4C-4661-A2D8-7C844C0F5827}" type="pres">
      <dgm:prSet presAssocID="{8D07CBC0-0A36-4122-8039-0AD51D27ABFE}" presName="sibTrans" presStyleCnt="0"/>
      <dgm:spPr/>
    </dgm:pt>
    <dgm:pt modelId="{28D687C8-CD30-48EA-8290-D38B0F9E9A69}" type="pres">
      <dgm:prSet presAssocID="{69E0A846-7723-462D-AB73-E5D9D178C1EE}" presName="node" presStyleLbl="node1" presStyleIdx="2" presStyleCnt="6">
        <dgm:presLayoutVars>
          <dgm:bulletEnabled val="1"/>
        </dgm:presLayoutVars>
      </dgm:prSet>
      <dgm:spPr/>
    </dgm:pt>
    <dgm:pt modelId="{C08AF177-0C7F-4361-95FB-CD1D5D488D04}" type="pres">
      <dgm:prSet presAssocID="{7D228B21-DE48-46C0-8C37-3CB1DD6A7A54}" presName="sibTrans" presStyleCnt="0"/>
      <dgm:spPr/>
    </dgm:pt>
    <dgm:pt modelId="{12B635F8-DC9D-4B3C-86B8-1E25770DC6C6}" type="pres">
      <dgm:prSet presAssocID="{42BB1780-ACA0-4594-AC30-BED957BF6A2B}" presName="node" presStyleLbl="node1" presStyleIdx="3" presStyleCnt="6">
        <dgm:presLayoutVars>
          <dgm:bulletEnabled val="1"/>
        </dgm:presLayoutVars>
      </dgm:prSet>
      <dgm:spPr/>
    </dgm:pt>
    <dgm:pt modelId="{9315B10C-9175-4A87-A7A9-C884371BFDB1}" type="pres">
      <dgm:prSet presAssocID="{AFAB9939-34C3-4097-9F55-EE7F69A919CE}" presName="sibTrans" presStyleCnt="0"/>
      <dgm:spPr/>
    </dgm:pt>
    <dgm:pt modelId="{B583A5EA-FA3C-4375-BA5F-645C673C9E9D}" type="pres">
      <dgm:prSet presAssocID="{1F9019F6-105E-40E1-99B7-E7B73A2C7D2B}" presName="node" presStyleLbl="node1" presStyleIdx="4" presStyleCnt="6">
        <dgm:presLayoutVars>
          <dgm:bulletEnabled val="1"/>
        </dgm:presLayoutVars>
      </dgm:prSet>
      <dgm:spPr/>
    </dgm:pt>
    <dgm:pt modelId="{C669DB10-43DC-4719-8438-09C99CC45285}" type="pres">
      <dgm:prSet presAssocID="{8C77E63C-1379-490A-87C0-E07827FC90AF}" presName="sibTrans" presStyleCnt="0"/>
      <dgm:spPr/>
    </dgm:pt>
    <dgm:pt modelId="{8E72BACE-909C-42D5-8046-71F0DFCDE550}" type="pres">
      <dgm:prSet presAssocID="{4C46093E-2885-474B-87E1-9075B5B9BE7B}" presName="node" presStyleLbl="node1" presStyleIdx="5" presStyleCnt="6">
        <dgm:presLayoutVars>
          <dgm:bulletEnabled val="1"/>
        </dgm:presLayoutVars>
      </dgm:prSet>
      <dgm:spPr/>
    </dgm:pt>
  </dgm:ptLst>
  <dgm:cxnLst>
    <dgm:cxn modelId="{FB314605-4AEC-4085-AEA3-821262412C8E}" srcId="{6E86F7E0-D5BF-453E-9F75-C73F5865AB0D}" destId="{3E8ED6DE-190D-41DD-9A29-7BAF29343C65}" srcOrd="1" destOrd="0" parTransId="{BE411B96-72A5-490E-8802-6B861029214E}" sibTransId="{8D07CBC0-0A36-4122-8039-0AD51D27ABFE}"/>
    <dgm:cxn modelId="{C2C72C2E-06B3-431F-BA12-61BBA38C8CA2}" type="presOf" srcId="{6E86F7E0-D5BF-453E-9F75-C73F5865AB0D}" destId="{505F17A8-4195-41F1-A2CD-A8653F65452B}" srcOrd="0" destOrd="0" presId="urn:microsoft.com/office/officeart/2005/8/layout/default"/>
    <dgm:cxn modelId="{EE420E2F-07A5-4000-A4BA-EAA76F5C1AB7}" type="presOf" srcId="{42BB1780-ACA0-4594-AC30-BED957BF6A2B}" destId="{12B635F8-DC9D-4B3C-86B8-1E25770DC6C6}" srcOrd="0" destOrd="0" presId="urn:microsoft.com/office/officeart/2005/8/layout/default"/>
    <dgm:cxn modelId="{31E9AD32-AAA1-4619-8720-A20EFFDEBA96}" type="presOf" srcId="{3E8ED6DE-190D-41DD-9A29-7BAF29343C65}" destId="{3AD97763-B33A-4ECF-B307-6D4A0B89EAB3}" srcOrd="0" destOrd="0" presId="urn:microsoft.com/office/officeart/2005/8/layout/default"/>
    <dgm:cxn modelId="{26E93F5B-5074-4B94-B020-1CE0644E3020}" type="presOf" srcId="{36399132-ADB4-4CDB-AEA9-F16549AA38AC}" destId="{36354BD0-A601-4CBB-A143-0A991B1BB3B8}" srcOrd="0" destOrd="0" presId="urn:microsoft.com/office/officeart/2005/8/layout/default"/>
    <dgm:cxn modelId="{76AB716E-31AF-4850-AC9C-CBAE5BF8AEB7}" srcId="{6E86F7E0-D5BF-453E-9F75-C73F5865AB0D}" destId="{4C46093E-2885-474B-87E1-9075B5B9BE7B}" srcOrd="5" destOrd="0" parTransId="{A887F109-EA4A-49B7-9DD1-F975FACA76D8}" sibTransId="{C4771AAA-FE19-46B3-AA1B-7C5243B12F1D}"/>
    <dgm:cxn modelId="{242DC24E-30B0-4F87-BDC8-7BD0FA6195F0}" srcId="{6E86F7E0-D5BF-453E-9F75-C73F5865AB0D}" destId="{36399132-ADB4-4CDB-AEA9-F16549AA38AC}" srcOrd="0" destOrd="0" parTransId="{12A69F43-7F4A-41AB-BA30-39136279AB8F}" sibTransId="{A0A5A22A-FC24-4319-9499-1313430155FA}"/>
    <dgm:cxn modelId="{992A8D55-C54F-48BA-A590-F6189151DA34}" type="presOf" srcId="{1F9019F6-105E-40E1-99B7-E7B73A2C7D2B}" destId="{B583A5EA-FA3C-4375-BA5F-645C673C9E9D}" srcOrd="0" destOrd="0" presId="urn:microsoft.com/office/officeart/2005/8/layout/default"/>
    <dgm:cxn modelId="{0C8DE98F-4D29-4D51-B446-0ADCFF2E8A4C}" srcId="{6E86F7E0-D5BF-453E-9F75-C73F5865AB0D}" destId="{1F9019F6-105E-40E1-99B7-E7B73A2C7D2B}" srcOrd="4" destOrd="0" parTransId="{6D4C7ABD-DBC3-4D13-BDD3-FA8AB19E084F}" sibTransId="{8C77E63C-1379-490A-87C0-E07827FC90AF}"/>
    <dgm:cxn modelId="{95994899-0757-413D-A6F4-69A65D0A53F3}" srcId="{6E86F7E0-D5BF-453E-9F75-C73F5865AB0D}" destId="{42BB1780-ACA0-4594-AC30-BED957BF6A2B}" srcOrd="3" destOrd="0" parTransId="{DFBC3882-AE07-40AB-9AF9-884ED1F63D15}" sibTransId="{AFAB9939-34C3-4097-9F55-EE7F69A919CE}"/>
    <dgm:cxn modelId="{E88651BC-459C-4738-BE38-1BC3D0DE8E74}" type="presOf" srcId="{4C46093E-2885-474B-87E1-9075B5B9BE7B}" destId="{8E72BACE-909C-42D5-8046-71F0DFCDE550}" srcOrd="0" destOrd="0" presId="urn:microsoft.com/office/officeart/2005/8/layout/default"/>
    <dgm:cxn modelId="{7DF849D1-25EE-46B9-9AB2-8EBA96367E95}" type="presOf" srcId="{69E0A846-7723-462D-AB73-E5D9D178C1EE}" destId="{28D687C8-CD30-48EA-8290-D38B0F9E9A69}" srcOrd="0" destOrd="0" presId="urn:microsoft.com/office/officeart/2005/8/layout/default"/>
    <dgm:cxn modelId="{A286DAEB-965F-40A7-A337-5813D607B4E7}" srcId="{6E86F7E0-D5BF-453E-9F75-C73F5865AB0D}" destId="{69E0A846-7723-462D-AB73-E5D9D178C1EE}" srcOrd="2" destOrd="0" parTransId="{05FE0BCE-D1D5-4986-8685-33BE3723D3F9}" sibTransId="{7D228B21-DE48-46C0-8C37-3CB1DD6A7A54}"/>
    <dgm:cxn modelId="{59D93A70-742B-47F3-980C-3600804F2C25}" type="presParOf" srcId="{505F17A8-4195-41F1-A2CD-A8653F65452B}" destId="{36354BD0-A601-4CBB-A143-0A991B1BB3B8}" srcOrd="0" destOrd="0" presId="urn:microsoft.com/office/officeart/2005/8/layout/default"/>
    <dgm:cxn modelId="{63BA41FE-2F09-4A60-B0A0-752EA0EED05A}" type="presParOf" srcId="{505F17A8-4195-41F1-A2CD-A8653F65452B}" destId="{1BED30D6-7CAF-4187-A5A1-96BF97756EDF}" srcOrd="1" destOrd="0" presId="urn:microsoft.com/office/officeart/2005/8/layout/default"/>
    <dgm:cxn modelId="{71107018-4605-44CE-94F6-0981AFDDBDA3}" type="presParOf" srcId="{505F17A8-4195-41F1-A2CD-A8653F65452B}" destId="{3AD97763-B33A-4ECF-B307-6D4A0B89EAB3}" srcOrd="2" destOrd="0" presId="urn:microsoft.com/office/officeart/2005/8/layout/default"/>
    <dgm:cxn modelId="{67F7B3D7-8DA1-4E46-9C70-AA54CD100266}" type="presParOf" srcId="{505F17A8-4195-41F1-A2CD-A8653F65452B}" destId="{E4F81243-6D4C-4661-A2D8-7C844C0F5827}" srcOrd="3" destOrd="0" presId="urn:microsoft.com/office/officeart/2005/8/layout/default"/>
    <dgm:cxn modelId="{027BE27A-DF4C-4D1F-96C6-6361CCD6C49B}" type="presParOf" srcId="{505F17A8-4195-41F1-A2CD-A8653F65452B}" destId="{28D687C8-CD30-48EA-8290-D38B0F9E9A69}" srcOrd="4" destOrd="0" presId="urn:microsoft.com/office/officeart/2005/8/layout/default"/>
    <dgm:cxn modelId="{355F88AC-2123-46D0-9ECB-FEF358990BFC}" type="presParOf" srcId="{505F17A8-4195-41F1-A2CD-A8653F65452B}" destId="{C08AF177-0C7F-4361-95FB-CD1D5D488D04}" srcOrd="5" destOrd="0" presId="urn:microsoft.com/office/officeart/2005/8/layout/default"/>
    <dgm:cxn modelId="{FE9499A0-6929-4124-A786-2FB5384FCABF}" type="presParOf" srcId="{505F17A8-4195-41F1-A2CD-A8653F65452B}" destId="{12B635F8-DC9D-4B3C-86B8-1E25770DC6C6}" srcOrd="6" destOrd="0" presId="urn:microsoft.com/office/officeart/2005/8/layout/default"/>
    <dgm:cxn modelId="{158CEF80-DEB5-4819-ABF4-A4065CBE23D7}" type="presParOf" srcId="{505F17A8-4195-41F1-A2CD-A8653F65452B}" destId="{9315B10C-9175-4A87-A7A9-C884371BFDB1}" srcOrd="7" destOrd="0" presId="urn:microsoft.com/office/officeart/2005/8/layout/default"/>
    <dgm:cxn modelId="{0323892C-4C2C-4696-8307-2276B6CB5F6B}" type="presParOf" srcId="{505F17A8-4195-41F1-A2CD-A8653F65452B}" destId="{B583A5EA-FA3C-4375-BA5F-645C673C9E9D}" srcOrd="8" destOrd="0" presId="urn:microsoft.com/office/officeart/2005/8/layout/default"/>
    <dgm:cxn modelId="{EE3788A1-313D-403B-92FC-A81D193C284F}" type="presParOf" srcId="{505F17A8-4195-41F1-A2CD-A8653F65452B}" destId="{C669DB10-43DC-4719-8438-09C99CC45285}" srcOrd="9" destOrd="0" presId="urn:microsoft.com/office/officeart/2005/8/layout/default"/>
    <dgm:cxn modelId="{B4DBB9DD-8CA3-43A4-97B8-CA89A4877691}" type="presParOf" srcId="{505F17A8-4195-41F1-A2CD-A8653F65452B}" destId="{8E72BACE-909C-42D5-8046-71F0DFCDE550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4A8F02-BBC2-4008-A7EA-DAF5F118A89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CB5C70D-B3F5-466C-8B1E-13A3894ED416}">
      <dgm:prSet/>
      <dgm:spPr/>
      <dgm:t>
        <a:bodyPr/>
        <a:lstStyle/>
        <a:p>
          <a:r>
            <a:rPr lang="en-GB"/>
            <a:t>The solution that we have chosen to solve the problem is the Four Chairs solution four philosophers are sitting at a table and each of them takes a turn to eat, think or wait.</a:t>
          </a:r>
          <a:endParaRPr lang="en-US"/>
        </a:p>
      </dgm:t>
    </dgm:pt>
    <dgm:pt modelId="{7C718DB3-2056-4B30-8C76-9467F0993F4E}" type="parTrans" cxnId="{9C56E123-0272-4C41-A845-8D8608244C54}">
      <dgm:prSet/>
      <dgm:spPr/>
      <dgm:t>
        <a:bodyPr/>
        <a:lstStyle/>
        <a:p>
          <a:endParaRPr lang="en-US"/>
        </a:p>
      </dgm:t>
    </dgm:pt>
    <dgm:pt modelId="{961DF51A-F169-4831-B93F-4A9988FED5D1}" type="sibTrans" cxnId="{9C56E123-0272-4C41-A845-8D8608244C54}">
      <dgm:prSet/>
      <dgm:spPr/>
      <dgm:t>
        <a:bodyPr/>
        <a:lstStyle/>
        <a:p>
          <a:endParaRPr lang="en-US"/>
        </a:p>
      </dgm:t>
    </dgm:pt>
    <dgm:pt modelId="{BA88773E-EF24-4F39-9808-033A1B9B64CA}">
      <dgm:prSet/>
      <dgm:spPr/>
      <dgm:t>
        <a:bodyPr/>
        <a:lstStyle/>
        <a:p>
          <a:r>
            <a:rPr lang="en-GB"/>
            <a:t>For example:</a:t>
          </a:r>
          <a:endParaRPr lang="en-US"/>
        </a:p>
      </dgm:t>
    </dgm:pt>
    <dgm:pt modelId="{E609C6F1-08EE-43D2-9589-7CE835E37099}" type="parTrans" cxnId="{0A70F71B-84B4-4D2D-B5F5-48DA6940697E}">
      <dgm:prSet/>
      <dgm:spPr/>
      <dgm:t>
        <a:bodyPr/>
        <a:lstStyle/>
        <a:p>
          <a:endParaRPr lang="en-US"/>
        </a:p>
      </dgm:t>
    </dgm:pt>
    <dgm:pt modelId="{2498C825-1520-4659-88DD-CEF1D7C3BC5B}" type="sibTrans" cxnId="{0A70F71B-84B4-4D2D-B5F5-48DA6940697E}">
      <dgm:prSet/>
      <dgm:spPr/>
      <dgm:t>
        <a:bodyPr/>
        <a:lstStyle/>
        <a:p>
          <a:endParaRPr lang="en-US"/>
        </a:p>
      </dgm:t>
    </dgm:pt>
    <dgm:pt modelId="{5C147165-57D3-4B15-9922-49FB6A761DF3}">
      <dgm:prSet/>
      <dgm:spPr/>
      <dgm:t>
        <a:bodyPr/>
        <a:lstStyle/>
        <a:p>
          <a:r>
            <a:rPr lang="en-GB"/>
            <a:t>Philosopher 1 picks up the two chopsticks right and the left then he starts to eat until he’s finished, the other philosophers are waiting for the right chopsticks to be available. </a:t>
          </a:r>
          <a:endParaRPr lang="en-US"/>
        </a:p>
      </dgm:t>
    </dgm:pt>
    <dgm:pt modelId="{6F90ECE9-8984-4AFD-90A1-6EBF3F92A36E}" type="parTrans" cxnId="{5C617AA3-BDF3-49D4-A944-B85D4956BFC4}">
      <dgm:prSet/>
      <dgm:spPr/>
      <dgm:t>
        <a:bodyPr/>
        <a:lstStyle/>
        <a:p>
          <a:endParaRPr lang="en-US"/>
        </a:p>
      </dgm:t>
    </dgm:pt>
    <dgm:pt modelId="{BBBCC857-AF8F-4255-BDBC-DB298143539E}" type="sibTrans" cxnId="{5C617AA3-BDF3-49D4-A944-B85D4956BFC4}">
      <dgm:prSet/>
      <dgm:spPr/>
      <dgm:t>
        <a:bodyPr/>
        <a:lstStyle/>
        <a:p>
          <a:endParaRPr lang="en-US"/>
        </a:p>
      </dgm:t>
    </dgm:pt>
    <dgm:pt modelId="{35874F26-ACF2-4CD1-92F3-8C9EA83D9591}" type="pres">
      <dgm:prSet presAssocID="{854A8F02-BBC2-4008-A7EA-DAF5F118A898}" presName="root" presStyleCnt="0">
        <dgm:presLayoutVars>
          <dgm:dir/>
          <dgm:resizeHandles val="exact"/>
        </dgm:presLayoutVars>
      </dgm:prSet>
      <dgm:spPr/>
    </dgm:pt>
    <dgm:pt modelId="{C85EF498-266B-494C-923E-CD352B208306}" type="pres">
      <dgm:prSet presAssocID="{DCB5C70D-B3F5-466C-8B1E-13A3894ED416}" presName="compNode" presStyleCnt="0"/>
      <dgm:spPr/>
    </dgm:pt>
    <dgm:pt modelId="{45CCEAB8-2190-4420-8345-8CE502E20B5C}" type="pres">
      <dgm:prSet presAssocID="{DCB5C70D-B3F5-466C-8B1E-13A3894ED416}" presName="bgRect" presStyleLbl="bgShp" presStyleIdx="0" presStyleCnt="3"/>
      <dgm:spPr/>
    </dgm:pt>
    <dgm:pt modelId="{79162CE8-1EEE-433A-876B-871D66A9146A}" type="pres">
      <dgm:prSet presAssocID="{DCB5C70D-B3F5-466C-8B1E-13A3894ED41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595196B1-E40C-442C-9EB8-872A7B4EED77}" type="pres">
      <dgm:prSet presAssocID="{DCB5C70D-B3F5-466C-8B1E-13A3894ED416}" presName="spaceRect" presStyleCnt="0"/>
      <dgm:spPr/>
    </dgm:pt>
    <dgm:pt modelId="{943381BC-BBA2-430E-943D-1DC4E202F35B}" type="pres">
      <dgm:prSet presAssocID="{DCB5C70D-B3F5-466C-8B1E-13A3894ED416}" presName="parTx" presStyleLbl="revTx" presStyleIdx="0" presStyleCnt="3">
        <dgm:presLayoutVars>
          <dgm:chMax val="0"/>
          <dgm:chPref val="0"/>
        </dgm:presLayoutVars>
      </dgm:prSet>
      <dgm:spPr/>
    </dgm:pt>
    <dgm:pt modelId="{58C2ACA5-862B-44DD-87A6-3C9579E9F84C}" type="pres">
      <dgm:prSet presAssocID="{961DF51A-F169-4831-B93F-4A9988FED5D1}" presName="sibTrans" presStyleCnt="0"/>
      <dgm:spPr/>
    </dgm:pt>
    <dgm:pt modelId="{B621E5F0-B1A0-4483-9F04-6DD3C4E1440A}" type="pres">
      <dgm:prSet presAssocID="{BA88773E-EF24-4F39-9808-033A1B9B64CA}" presName="compNode" presStyleCnt="0"/>
      <dgm:spPr/>
    </dgm:pt>
    <dgm:pt modelId="{505B7846-DD08-43BB-8CC9-5E3E051AECBC}" type="pres">
      <dgm:prSet presAssocID="{BA88773E-EF24-4F39-9808-033A1B9B64CA}" presName="bgRect" presStyleLbl="bgShp" presStyleIdx="1" presStyleCnt="3"/>
      <dgm:spPr/>
    </dgm:pt>
    <dgm:pt modelId="{775FD37D-6C25-42F4-A1FB-B4448ABDDC99}" type="pres">
      <dgm:prSet presAssocID="{BA88773E-EF24-4F39-9808-033A1B9B64C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E8456054-A694-4BC8-913F-4E4B9441DF0D}" type="pres">
      <dgm:prSet presAssocID="{BA88773E-EF24-4F39-9808-033A1B9B64CA}" presName="spaceRect" presStyleCnt="0"/>
      <dgm:spPr/>
    </dgm:pt>
    <dgm:pt modelId="{879455E7-7680-406D-B93D-DC02134EE31B}" type="pres">
      <dgm:prSet presAssocID="{BA88773E-EF24-4F39-9808-033A1B9B64CA}" presName="parTx" presStyleLbl="revTx" presStyleIdx="1" presStyleCnt="3">
        <dgm:presLayoutVars>
          <dgm:chMax val="0"/>
          <dgm:chPref val="0"/>
        </dgm:presLayoutVars>
      </dgm:prSet>
      <dgm:spPr/>
    </dgm:pt>
    <dgm:pt modelId="{4EE45727-420D-4DB1-ABAC-93FC9E39BD2E}" type="pres">
      <dgm:prSet presAssocID="{2498C825-1520-4659-88DD-CEF1D7C3BC5B}" presName="sibTrans" presStyleCnt="0"/>
      <dgm:spPr/>
    </dgm:pt>
    <dgm:pt modelId="{02F24D00-7249-4F82-95DE-84511C8BD857}" type="pres">
      <dgm:prSet presAssocID="{5C147165-57D3-4B15-9922-49FB6A761DF3}" presName="compNode" presStyleCnt="0"/>
      <dgm:spPr/>
    </dgm:pt>
    <dgm:pt modelId="{D6E67E97-4B0A-4AB8-B996-AE01E649DE39}" type="pres">
      <dgm:prSet presAssocID="{5C147165-57D3-4B15-9922-49FB6A761DF3}" presName="bgRect" presStyleLbl="bgShp" presStyleIdx="2" presStyleCnt="3"/>
      <dgm:spPr/>
    </dgm:pt>
    <dgm:pt modelId="{D29BEF94-7679-495B-8C00-2168F9481991}" type="pres">
      <dgm:prSet presAssocID="{5C147165-57D3-4B15-9922-49FB6A761DF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oon"/>
        </a:ext>
      </dgm:extLst>
    </dgm:pt>
    <dgm:pt modelId="{B273A3D5-E8DE-4356-ACC8-286BFCE107E0}" type="pres">
      <dgm:prSet presAssocID="{5C147165-57D3-4B15-9922-49FB6A761DF3}" presName="spaceRect" presStyleCnt="0"/>
      <dgm:spPr/>
    </dgm:pt>
    <dgm:pt modelId="{5B7E9A34-E65F-4300-95FA-BC4E2EA1EF6A}" type="pres">
      <dgm:prSet presAssocID="{5C147165-57D3-4B15-9922-49FB6A761DF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F846A12-0A65-4492-8498-14D75E581E3F}" type="presOf" srcId="{5C147165-57D3-4B15-9922-49FB6A761DF3}" destId="{5B7E9A34-E65F-4300-95FA-BC4E2EA1EF6A}" srcOrd="0" destOrd="0" presId="urn:microsoft.com/office/officeart/2018/2/layout/IconVerticalSolidList"/>
    <dgm:cxn modelId="{0A70F71B-84B4-4D2D-B5F5-48DA6940697E}" srcId="{854A8F02-BBC2-4008-A7EA-DAF5F118A898}" destId="{BA88773E-EF24-4F39-9808-033A1B9B64CA}" srcOrd="1" destOrd="0" parTransId="{E609C6F1-08EE-43D2-9589-7CE835E37099}" sibTransId="{2498C825-1520-4659-88DD-CEF1D7C3BC5B}"/>
    <dgm:cxn modelId="{9C56E123-0272-4C41-A845-8D8608244C54}" srcId="{854A8F02-BBC2-4008-A7EA-DAF5F118A898}" destId="{DCB5C70D-B3F5-466C-8B1E-13A3894ED416}" srcOrd="0" destOrd="0" parTransId="{7C718DB3-2056-4B30-8C76-9467F0993F4E}" sibTransId="{961DF51A-F169-4831-B93F-4A9988FED5D1}"/>
    <dgm:cxn modelId="{FFDFCA40-4F6D-4A6C-AC54-B644A21A6B3F}" type="presOf" srcId="{DCB5C70D-B3F5-466C-8B1E-13A3894ED416}" destId="{943381BC-BBA2-430E-943D-1DC4E202F35B}" srcOrd="0" destOrd="0" presId="urn:microsoft.com/office/officeart/2018/2/layout/IconVerticalSolidList"/>
    <dgm:cxn modelId="{095C1560-74FC-467B-A3A8-23BEEFD74744}" type="presOf" srcId="{BA88773E-EF24-4F39-9808-033A1B9B64CA}" destId="{879455E7-7680-406D-B93D-DC02134EE31B}" srcOrd="0" destOrd="0" presId="urn:microsoft.com/office/officeart/2018/2/layout/IconVerticalSolidList"/>
    <dgm:cxn modelId="{5C617AA3-BDF3-49D4-A944-B85D4956BFC4}" srcId="{854A8F02-BBC2-4008-A7EA-DAF5F118A898}" destId="{5C147165-57D3-4B15-9922-49FB6A761DF3}" srcOrd="2" destOrd="0" parTransId="{6F90ECE9-8984-4AFD-90A1-6EBF3F92A36E}" sibTransId="{BBBCC857-AF8F-4255-BDBC-DB298143539E}"/>
    <dgm:cxn modelId="{D5A20FB3-D035-471E-9E4B-AA5B6305BDD2}" type="presOf" srcId="{854A8F02-BBC2-4008-A7EA-DAF5F118A898}" destId="{35874F26-ACF2-4CD1-92F3-8C9EA83D9591}" srcOrd="0" destOrd="0" presId="urn:microsoft.com/office/officeart/2018/2/layout/IconVerticalSolidList"/>
    <dgm:cxn modelId="{7E99B0F0-3918-4C4A-ADF6-DC77F85170AF}" type="presParOf" srcId="{35874F26-ACF2-4CD1-92F3-8C9EA83D9591}" destId="{C85EF498-266B-494C-923E-CD352B208306}" srcOrd="0" destOrd="0" presId="urn:microsoft.com/office/officeart/2018/2/layout/IconVerticalSolidList"/>
    <dgm:cxn modelId="{1A231293-4D19-417E-9FD7-DB5459D5C057}" type="presParOf" srcId="{C85EF498-266B-494C-923E-CD352B208306}" destId="{45CCEAB8-2190-4420-8345-8CE502E20B5C}" srcOrd="0" destOrd="0" presId="urn:microsoft.com/office/officeart/2018/2/layout/IconVerticalSolidList"/>
    <dgm:cxn modelId="{8D7FA21B-B07C-4791-9C0B-54B61C70C256}" type="presParOf" srcId="{C85EF498-266B-494C-923E-CD352B208306}" destId="{79162CE8-1EEE-433A-876B-871D66A9146A}" srcOrd="1" destOrd="0" presId="urn:microsoft.com/office/officeart/2018/2/layout/IconVerticalSolidList"/>
    <dgm:cxn modelId="{2828F2BF-F7FE-4EA4-A069-864144BED0E5}" type="presParOf" srcId="{C85EF498-266B-494C-923E-CD352B208306}" destId="{595196B1-E40C-442C-9EB8-872A7B4EED77}" srcOrd="2" destOrd="0" presId="urn:microsoft.com/office/officeart/2018/2/layout/IconVerticalSolidList"/>
    <dgm:cxn modelId="{9B907D45-2CF1-4189-B8FF-5E0172482FB2}" type="presParOf" srcId="{C85EF498-266B-494C-923E-CD352B208306}" destId="{943381BC-BBA2-430E-943D-1DC4E202F35B}" srcOrd="3" destOrd="0" presId="urn:microsoft.com/office/officeart/2018/2/layout/IconVerticalSolidList"/>
    <dgm:cxn modelId="{9485FE88-21A2-4614-8A2B-BFF8F918C0DE}" type="presParOf" srcId="{35874F26-ACF2-4CD1-92F3-8C9EA83D9591}" destId="{58C2ACA5-862B-44DD-87A6-3C9579E9F84C}" srcOrd="1" destOrd="0" presId="urn:microsoft.com/office/officeart/2018/2/layout/IconVerticalSolidList"/>
    <dgm:cxn modelId="{0ABA1556-0FA5-4A63-8DB6-1DAAD2164486}" type="presParOf" srcId="{35874F26-ACF2-4CD1-92F3-8C9EA83D9591}" destId="{B621E5F0-B1A0-4483-9F04-6DD3C4E1440A}" srcOrd="2" destOrd="0" presId="urn:microsoft.com/office/officeart/2018/2/layout/IconVerticalSolidList"/>
    <dgm:cxn modelId="{763A5409-61F1-481F-8D4F-06538090952C}" type="presParOf" srcId="{B621E5F0-B1A0-4483-9F04-6DD3C4E1440A}" destId="{505B7846-DD08-43BB-8CC9-5E3E051AECBC}" srcOrd="0" destOrd="0" presId="urn:microsoft.com/office/officeart/2018/2/layout/IconVerticalSolidList"/>
    <dgm:cxn modelId="{B067BB40-01C9-43FA-91EE-906AC4FB7C70}" type="presParOf" srcId="{B621E5F0-B1A0-4483-9F04-6DD3C4E1440A}" destId="{775FD37D-6C25-42F4-A1FB-B4448ABDDC99}" srcOrd="1" destOrd="0" presId="urn:microsoft.com/office/officeart/2018/2/layout/IconVerticalSolidList"/>
    <dgm:cxn modelId="{5193AFCB-4A9B-4E4E-AF21-EF9511F65C77}" type="presParOf" srcId="{B621E5F0-B1A0-4483-9F04-6DD3C4E1440A}" destId="{E8456054-A694-4BC8-913F-4E4B9441DF0D}" srcOrd="2" destOrd="0" presId="urn:microsoft.com/office/officeart/2018/2/layout/IconVerticalSolidList"/>
    <dgm:cxn modelId="{58F452BA-5E29-495B-989E-732ED0EA2109}" type="presParOf" srcId="{B621E5F0-B1A0-4483-9F04-6DD3C4E1440A}" destId="{879455E7-7680-406D-B93D-DC02134EE31B}" srcOrd="3" destOrd="0" presId="urn:microsoft.com/office/officeart/2018/2/layout/IconVerticalSolidList"/>
    <dgm:cxn modelId="{68DA895E-C91B-4E1C-9660-D835DB4897B2}" type="presParOf" srcId="{35874F26-ACF2-4CD1-92F3-8C9EA83D9591}" destId="{4EE45727-420D-4DB1-ABAC-93FC9E39BD2E}" srcOrd="3" destOrd="0" presId="urn:microsoft.com/office/officeart/2018/2/layout/IconVerticalSolidList"/>
    <dgm:cxn modelId="{594F5397-FAB3-42B4-95A6-99EC91CC9829}" type="presParOf" srcId="{35874F26-ACF2-4CD1-92F3-8C9EA83D9591}" destId="{02F24D00-7249-4F82-95DE-84511C8BD857}" srcOrd="4" destOrd="0" presId="urn:microsoft.com/office/officeart/2018/2/layout/IconVerticalSolidList"/>
    <dgm:cxn modelId="{0652CEAC-CA2A-4E6D-98D1-C6CD0F1596FC}" type="presParOf" srcId="{02F24D00-7249-4F82-95DE-84511C8BD857}" destId="{D6E67E97-4B0A-4AB8-B996-AE01E649DE39}" srcOrd="0" destOrd="0" presId="urn:microsoft.com/office/officeart/2018/2/layout/IconVerticalSolidList"/>
    <dgm:cxn modelId="{B4A2D8A8-208F-49F7-BD5A-CDB450A5764E}" type="presParOf" srcId="{02F24D00-7249-4F82-95DE-84511C8BD857}" destId="{D29BEF94-7679-495B-8C00-2168F9481991}" srcOrd="1" destOrd="0" presId="urn:microsoft.com/office/officeart/2018/2/layout/IconVerticalSolidList"/>
    <dgm:cxn modelId="{4046E06E-46FC-4F7B-826D-BA393938EEB0}" type="presParOf" srcId="{02F24D00-7249-4F82-95DE-84511C8BD857}" destId="{B273A3D5-E8DE-4356-ACC8-286BFCE107E0}" srcOrd="2" destOrd="0" presId="urn:microsoft.com/office/officeart/2018/2/layout/IconVerticalSolidList"/>
    <dgm:cxn modelId="{A0E256C1-979C-4899-8C0B-B63745407696}" type="presParOf" srcId="{02F24D00-7249-4F82-95DE-84511C8BD857}" destId="{5B7E9A34-E65F-4300-95FA-BC4E2EA1EF6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F177C9-5DA2-4FD2-95C1-9251BE696CA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042BE2E-47E5-4899-9CD5-98F7C0A7AB63}">
      <dgm:prSet/>
      <dgm:spPr/>
      <dgm:t>
        <a:bodyPr/>
        <a:lstStyle/>
        <a:p>
          <a:r>
            <a:rPr lang="en-GB"/>
            <a:t>To study the dining philosophers and understand how the threads are made which takes in turns to access resources and how the threads works</a:t>
          </a:r>
          <a:endParaRPr lang="en-US"/>
        </a:p>
      </dgm:t>
    </dgm:pt>
    <dgm:pt modelId="{77FDA3BF-80A5-4CEE-ABDF-813A62CD183E}" type="parTrans" cxnId="{F4D4D6FA-916D-4090-B1B5-D0A07FF16406}">
      <dgm:prSet/>
      <dgm:spPr/>
      <dgm:t>
        <a:bodyPr/>
        <a:lstStyle/>
        <a:p>
          <a:endParaRPr lang="en-US"/>
        </a:p>
      </dgm:t>
    </dgm:pt>
    <dgm:pt modelId="{D9EEAC16-4F6D-4A69-BA19-C394C05B7DC9}" type="sibTrans" cxnId="{F4D4D6FA-916D-4090-B1B5-D0A07FF16406}">
      <dgm:prSet/>
      <dgm:spPr/>
      <dgm:t>
        <a:bodyPr/>
        <a:lstStyle/>
        <a:p>
          <a:endParaRPr lang="en-US"/>
        </a:p>
      </dgm:t>
    </dgm:pt>
    <dgm:pt modelId="{3DF062D1-E45F-42F5-AA84-BF0A245E6119}">
      <dgm:prSet/>
      <dgm:spPr/>
      <dgm:t>
        <a:bodyPr/>
        <a:lstStyle/>
        <a:p>
          <a:r>
            <a:rPr lang="en-GB"/>
            <a:t>To study and understand the coded solution on the ThreadMentor website</a:t>
          </a:r>
          <a:endParaRPr lang="en-US"/>
        </a:p>
      </dgm:t>
    </dgm:pt>
    <dgm:pt modelId="{EA889003-B9D6-4D90-BEB2-17062C72FA9E}" type="parTrans" cxnId="{B0A75BFA-0E2D-4342-9A57-0BFF3C924DD7}">
      <dgm:prSet/>
      <dgm:spPr/>
      <dgm:t>
        <a:bodyPr/>
        <a:lstStyle/>
        <a:p>
          <a:endParaRPr lang="en-US"/>
        </a:p>
      </dgm:t>
    </dgm:pt>
    <dgm:pt modelId="{FAC336CB-BED9-4F56-A035-419C05037D99}" type="sibTrans" cxnId="{B0A75BFA-0E2D-4342-9A57-0BFF3C924DD7}">
      <dgm:prSet/>
      <dgm:spPr/>
      <dgm:t>
        <a:bodyPr/>
        <a:lstStyle/>
        <a:p>
          <a:endParaRPr lang="en-US"/>
        </a:p>
      </dgm:t>
    </dgm:pt>
    <dgm:pt modelId="{23C8736F-BCB7-4DD9-93BF-CF266FF6894A}">
      <dgm:prSet/>
      <dgm:spPr/>
      <dgm:t>
        <a:bodyPr/>
        <a:lstStyle/>
        <a:p>
          <a:r>
            <a:rPr lang="en-GB"/>
            <a:t>To show the result of running programs using the ThreadMentor visualisation tool</a:t>
          </a:r>
          <a:endParaRPr lang="en-US"/>
        </a:p>
      </dgm:t>
    </dgm:pt>
    <dgm:pt modelId="{60F3BBAF-95C2-4A01-AA25-27FF29ED9AF0}" type="parTrans" cxnId="{EA53FDD0-1587-4E74-A40F-3A7D830A278C}">
      <dgm:prSet/>
      <dgm:spPr/>
      <dgm:t>
        <a:bodyPr/>
        <a:lstStyle/>
        <a:p>
          <a:endParaRPr lang="en-US"/>
        </a:p>
      </dgm:t>
    </dgm:pt>
    <dgm:pt modelId="{FD11256A-BC65-4DD3-8D3E-600594E51FA4}" type="sibTrans" cxnId="{EA53FDD0-1587-4E74-A40F-3A7D830A278C}">
      <dgm:prSet/>
      <dgm:spPr/>
      <dgm:t>
        <a:bodyPr/>
        <a:lstStyle/>
        <a:p>
          <a:endParaRPr lang="en-US"/>
        </a:p>
      </dgm:t>
    </dgm:pt>
    <dgm:pt modelId="{40D8C75C-C201-439D-9EC9-5AA3D694080C}" type="pres">
      <dgm:prSet presAssocID="{B8F177C9-5DA2-4FD2-95C1-9251BE696CA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7E9B982-D1B1-4467-B5E9-79F9A41130B9}" type="pres">
      <dgm:prSet presAssocID="{C042BE2E-47E5-4899-9CD5-98F7C0A7AB63}" presName="hierRoot1" presStyleCnt="0"/>
      <dgm:spPr/>
    </dgm:pt>
    <dgm:pt modelId="{8B0398C0-341E-4CB6-8758-EAC8843AF107}" type="pres">
      <dgm:prSet presAssocID="{C042BE2E-47E5-4899-9CD5-98F7C0A7AB63}" presName="composite" presStyleCnt="0"/>
      <dgm:spPr/>
    </dgm:pt>
    <dgm:pt modelId="{B2B1289B-C3FE-4C12-8764-E19B5EC479A7}" type="pres">
      <dgm:prSet presAssocID="{C042BE2E-47E5-4899-9CD5-98F7C0A7AB63}" presName="background" presStyleLbl="node0" presStyleIdx="0" presStyleCnt="3"/>
      <dgm:spPr/>
    </dgm:pt>
    <dgm:pt modelId="{DB53FE25-585C-4495-92AB-E946A5BC2F3B}" type="pres">
      <dgm:prSet presAssocID="{C042BE2E-47E5-4899-9CD5-98F7C0A7AB63}" presName="text" presStyleLbl="fgAcc0" presStyleIdx="0" presStyleCnt="3">
        <dgm:presLayoutVars>
          <dgm:chPref val="3"/>
        </dgm:presLayoutVars>
      </dgm:prSet>
      <dgm:spPr/>
    </dgm:pt>
    <dgm:pt modelId="{9A451CDC-3CE1-4EE7-8E01-734D619B1E4A}" type="pres">
      <dgm:prSet presAssocID="{C042BE2E-47E5-4899-9CD5-98F7C0A7AB63}" presName="hierChild2" presStyleCnt="0"/>
      <dgm:spPr/>
    </dgm:pt>
    <dgm:pt modelId="{91D4E524-2B2A-403C-B902-3406E5C8CA4F}" type="pres">
      <dgm:prSet presAssocID="{3DF062D1-E45F-42F5-AA84-BF0A245E6119}" presName="hierRoot1" presStyleCnt="0"/>
      <dgm:spPr/>
    </dgm:pt>
    <dgm:pt modelId="{2F3C474C-348C-4F79-A95A-3DE9328ACA64}" type="pres">
      <dgm:prSet presAssocID="{3DF062D1-E45F-42F5-AA84-BF0A245E6119}" presName="composite" presStyleCnt="0"/>
      <dgm:spPr/>
    </dgm:pt>
    <dgm:pt modelId="{52C328CB-8D8C-41C0-AB72-F940A376226B}" type="pres">
      <dgm:prSet presAssocID="{3DF062D1-E45F-42F5-AA84-BF0A245E6119}" presName="background" presStyleLbl="node0" presStyleIdx="1" presStyleCnt="3"/>
      <dgm:spPr/>
    </dgm:pt>
    <dgm:pt modelId="{5BFB487D-09C6-425C-B159-41876B66397B}" type="pres">
      <dgm:prSet presAssocID="{3DF062D1-E45F-42F5-AA84-BF0A245E6119}" presName="text" presStyleLbl="fgAcc0" presStyleIdx="1" presStyleCnt="3">
        <dgm:presLayoutVars>
          <dgm:chPref val="3"/>
        </dgm:presLayoutVars>
      </dgm:prSet>
      <dgm:spPr/>
    </dgm:pt>
    <dgm:pt modelId="{8F0F579A-D173-4907-BD8D-740F160C6099}" type="pres">
      <dgm:prSet presAssocID="{3DF062D1-E45F-42F5-AA84-BF0A245E6119}" presName="hierChild2" presStyleCnt="0"/>
      <dgm:spPr/>
    </dgm:pt>
    <dgm:pt modelId="{6B6E0B27-C551-4AC5-A70D-2D18D1EE5747}" type="pres">
      <dgm:prSet presAssocID="{23C8736F-BCB7-4DD9-93BF-CF266FF6894A}" presName="hierRoot1" presStyleCnt="0"/>
      <dgm:spPr/>
    </dgm:pt>
    <dgm:pt modelId="{0A1E9F41-FEDA-476A-83CF-140F2CE3865B}" type="pres">
      <dgm:prSet presAssocID="{23C8736F-BCB7-4DD9-93BF-CF266FF6894A}" presName="composite" presStyleCnt="0"/>
      <dgm:spPr/>
    </dgm:pt>
    <dgm:pt modelId="{3BFC9642-604E-4E96-BD65-2FB194859D52}" type="pres">
      <dgm:prSet presAssocID="{23C8736F-BCB7-4DD9-93BF-CF266FF6894A}" presName="background" presStyleLbl="node0" presStyleIdx="2" presStyleCnt="3"/>
      <dgm:spPr/>
    </dgm:pt>
    <dgm:pt modelId="{8930ADEF-C6C0-46FA-8248-0F28C01AF74B}" type="pres">
      <dgm:prSet presAssocID="{23C8736F-BCB7-4DD9-93BF-CF266FF6894A}" presName="text" presStyleLbl="fgAcc0" presStyleIdx="2" presStyleCnt="3">
        <dgm:presLayoutVars>
          <dgm:chPref val="3"/>
        </dgm:presLayoutVars>
      </dgm:prSet>
      <dgm:spPr/>
    </dgm:pt>
    <dgm:pt modelId="{CB70D48B-8D9E-4FE4-9F16-DA2AA0C99966}" type="pres">
      <dgm:prSet presAssocID="{23C8736F-BCB7-4DD9-93BF-CF266FF6894A}" presName="hierChild2" presStyleCnt="0"/>
      <dgm:spPr/>
    </dgm:pt>
  </dgm:ptLst>
  <dgm:cxnLst>
    <dgm:cxn modelId="{EBF29403-2785-4742-891B-EB201D7FD51A}" type="presOf" srcId="{23C8736F-BCB7-4DD9-93BF-CF266FF6894A}" destId="{8930ADEF-C6C0-46FA-8248-0F28C01AF74B}" srcOrd="0" destOrd="0" presId="urn:microsoft.com/office/officeart/2005/8/layout/hierarchy1"/>
    <dgm:cxn modelId="{990A767C-4A05-47F8-A49A-89C72B39C7C4}" type="presOf" srcId="{C042BE2E-47E5-4899-9CD5-98F7C0A7AB63}" destId="{DB53FE25-585C-4495-92AB-E946A5BC2F3B}" srcOrd="0" destOrd="0" presId="urn:microsoft.com/office/officeart/2005/8/layout/hierarchy1"/>
    <dgm:cxn modelId="{7961178D-C8D5-4BD0-94A8-8C2B172799C2}" type="presOf" srcId="{3DF062D1-E45F-42F5-AA84-BF0A245E6119}" destId="{5BFB487D-09C6-425C-B159-41876B66397B}" srcOrd="0" destOrd="0" presId="urn:microsoft.com/office/officeart/2005/8/layout/hierarchy1"/>
    <dgm:cxn modelId="{7B772DD0-F9CE-40DB-BBF5-0490AF7FAD78}" type="presOf" srcId="{B8F177C9-5DA2-4FD2-95C1-9251BE696CA6}" destId="{40D8C75C-C201-439D-9EC9-5AA3D694080C}" srcOrd="0" destOrd="0" presId="urn:microsoft.com/office/officeart/2005/8/layout/hierarchy1"/>
    <dgm:cxn modelId="{EA53FDD0-1587-4E74-A40F-3A7D830A278C}" srcId="{B8F177C9-5DA2-4FD2-95C1-9251BE696CA6}" destId="{23C8736F-BCB7-4DD9-93BF-CF266FF6894A}" srcOrd="2" destOrd="0" parTransId="{60F3BBAF-95C2-4A01-AA25-27FF29ED9AF0}" sibTransId="{FD11256A-BC65-4DD3-8D3E-600594E51FA4}"/>
    <dgm:cxn modelId="{B0A75BFA-0E2D-4342-9A57-0BFF3C924DD7}" srcId="{B8F177C9-5DA2-4FD2-95C1-9251BE696CA6}" destId="{3DF062D1-E45F-42F5-AA84-BF0A245E6119}" srcOrd="1" destOrd="0" parTransId="{EA889003-B9D6-4D90-BEB2-17062C72FA9E}" sibTransId="{FAC336CB-BED9-4F56-A035-419C05037D99}"/>
    <dgm:cxn modelId="{F4D4D6FA-916D-4090-B1B5-D0A07FF16406}" srcId="{B8F177C9-5DA2-4FD2-95C1-9251BE696CA6}" destId="{C042BE2E-47E5-4899-9CD5-98F7C0A7AB63}" srcOrd="0" destOrd="0" parTransId="{77FDA3BF-80A5-4CEE-ABDF-813A62CD183E}" sibTransId="{D9EEAC16-4F6D-4A69-BA19-C394C05B7DC9}"/>
    <dgm:cxn modelId="{D659332F-8FD3-4EAC-BF5B-13D486F7A197}" type="presParOf" srcId="{40D8C75C-C201-439D-9EC9-5AA3D694080C}" destId="{A7E9B982-D1B1-4467-B5E9-79F9A41130B9}" srcOrd="0" destOrd="0" presId="urn:microsoft.com/office/officeart/2005/8/layout/hierarchy1"/>
    <dgm:cxn modelId="{577195D6-0967-43EF-9BAF-DC31C90033D5}" type="presParOf" srcId="{A7E9B982-D1B1-4467-B5E9-79F9A41130B9}" destId="{8B0398C0-341E-4CB6-8758-EAC8843AF107}" srcOrd="0" destOrd="0" presId="urn:microsoft.com/office/officeart/2005/8/layout/hierarchy1"/>
    <dgm:cxn modelId="{ABFA6A94-6222-41A0-B9B2-289649E24C03}" type="presParOf" srcId="{8B0398C0-341E-4CB6-8758-EAC8843AF107}" destId="{B2B1289B-C3FE-4C12-8764-E19B5EC479A7}" srcOrd="0" destOrd="0" presId="urn:microsoft.com/office/officeart/2005/8/layout/hierarchy1"/>
    <dgm:cxn modelId="{C277A5DE-ED59-4485-A139-250E6900A9E9}" type="presParOf" srcId="{8B0398C0-341E-4CB6-8758-EAC8843AF107}" destId="{DB53FE25-585C-4495-92AB-E946A5BC2F3B}" srcOrd="1" destOrd="0" presId="urn:microsoft.com/office/officeart/2005/8/layout/hierarchy1"/>
    <dgm:cxn modelId="{338EDD02-E6A7-48C1-B13D-59A0D47D5FE8}" type="presParOf" srcId="{A7E9B982-D1B1-4467-B5E9-79F9A41130B9}" destId="{9A451CDC-3CE1-4EE7-8E01-734D619B1E4A}" srcOrd="1" destOrd="0" presId="urn:microsoft.com/office/officeart/2005/8/layout/hierarchy1"/>
    <dgm:cxn modelId="{C4F9F8E6-4626-4489-AB63-484778A94DDA}" type="presParOf" srcId="{40D8C75C-C201-439D-9EC9-5AA3D694080C}" destId="{91D4E524-2B2A-403C-B902-3406E5C8CA4F}" srcOrd="1" destOrd="0" presId="urn:microsoft.com/office/officeart/2005/8/layout/hierarchy1"/>
    <dgm:cxn modelId="{21F452D5-35E0-4B95-9DA4-874F9FE1EEA5}" type="presParOf" srcId="{91D4E524-2B2A-403C-B902-3406E5C8CA4F}" destId="{2F3C474C-348C-4F79-A95A-3DE9328ACA64}" srcOrd="0" destOrd="0" presId="urn:microsoft.com/office/officeart/2005/8/layout/hierarchy1"/>
    <dgm:cxn modelId="{B5C7603B-6658-43B4-B254-7DDA6FED5D15}" type="presParOf" srcId="{2F3C474C-348C-4F79-A95A-3DE9328ACA64}" destId="{52C328CB-8D8C-41C0-AB72-F940A376226B}" srcOrd="0" destOrd="0" presId="urn:microsoft.com/office/officeart/2005/8/layout/hierarchy1"/>
    <dgm:cxn modelId="{B611DD48-D061-45DF-AC1E-528D43B594B1}" type="presParOf" srcId="{2F3C474C-348C-4F79-A95A-3DE9328ACA64}" destId="{5BFB487D-09C6-425C-B159-41876B66397B}" srcOrd="1" destOrd="0" presId="urn:microsoft.com/office/officeart/2005/8/layout/hierarchy1"/>
    <dgm:cxn modelId="{F9A10733-2495-4E9D-B84D-09CEFB37C0FA}" type="presParOf" srcId="{91D4E524-2B2A-403C-B902-3406E5C8CA4F}" destId="{8F0F579A-D173-4907-BD8D-740F160C6099}" srcOrd="1" destOrd="0" presId="urn:microsoft.com/office/officeart/2005/8/layout/hierarchy1"/>
    <dgm:cxn modelId="{D79EBDA6-E38C-4254-AE08-BAAD23FDBFEA}" type="presParOf" srcId="{40D8C75C-C201-439D-9EC9-5AA3D694080C}" destId="{6B6E0B27-C551-4AC5-A70D-2D18D1EE5747}" srcOrd="2" destOrd="0" presId="urn:microsoft.com/office/officeart/2005/8/layout/hierarchy1"/>
    <dgm:cxn modelId="{B4844EA0-7AE1-459B-A264-9BF45EEFDCA5}" type="presParOf" srcId="{6B6E0B27-C551-4AC5-A70D-2D18D1EE5747}" destId="{0A1E9F41-FEDA-476A-83CF-140F2CE3865B}" srcOrd="0" destOrd="0" presId="urn:microsoft.com/office/officeart/2005/8/layout/hierarchy1"/>
    <dgm:cxn modelId="{9AD710ED-0644-4222-BF8B-E1E2887B525A}" type="presParOf" srcId="{0A1E9F41-FEDA-476A-83CF-140F2CE3865B}" destId="{3BFC9642-604E-4E96-BD65-2FB194859D52}" srcOrd="0" destOrd="0" presId="urn:microsoft.com/office/officeart/2005/8/layout/hierarchy1"/>
    <dgm:cxn modelId="{E1DC4131-12F3-4BA9-B4E2-9BD668CE18CE}" type="presParOf" srcId="{0A1E9F41-FEDA-476A-83CF-140F2CE3865B}" destId="{8930ADEF-C6C0-46FA-8248-0F28C01AF74B}" srcOrd="1" destOrd="0" presId="urn:microsoft.com/office/officeart/2005/8/layout/hierarchy1"/>
    <dgm:cxn modelId="{08CF6834-3E9F-4CCD-9A31-277224A1D39F}" type="presParOf" srcId="{6B6E0B27-C551-4AC5-A70D-2D18D1EE5747}" destId="{CB70D48B-8D9E-4FE4-9F16-DA2AA0C9996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E3D2F15-3771-417F-ADF2-FF66080E2A8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0F66C5-5518-44CF-9686-3C9BD2BAAAB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Use the ThreadMentor software.</a:t>
          </a:r>
          <a:endParaRPr lang="en-US"/>
        </a:p>
      </dgm:t>
    </dgm:pt>
    <dgm:pt modelId="{081F8CED-07EA-4EEF-9B70-BC7199A70714}" type="parTrans" cxnId="{CBDD8B88-B4C3-436B-8207-D880C76A9BA6}">
      <dgm:prSet/>
      <dgm:spPr/>
      <dgm:t>
        <a:bodyPr/>
        <a:lstStyle/>
        <a:p>
          <a:endParaRPr lang="en-US"/>
        </a:p>
      </dgm:t>
    </dgm:pt>
    <dgm:pt modelId="{CFDAB55C-E0D8-4CC4-B49F-C3693752757B}" type="sibTrans" cxnId="{CBDD8B88-B4C3-436B-8207-D880C76A9BA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9C61125-A526-4004-A0C1-01DCBDF4E96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Break the program down and explain what is happening at the different stages.</a:t>
          </a:r>
          <a:endParaRPr lang="en-US"/>
        </a:p>
      </dgm:t>
    </dgm:pt>
    <dgm:pt modelId="{8D939226-D20B-4112-B797-293D4B19F6F6}" type="parTrans" cxnId="{20AC6B8E-4F39-4FFF-8621-3B9BD4C2AE2B}">
      <dgm:prSet/>
      <dgm:spPr/>
      <dgm:t>
        <a:bodyPr/>
        <a:lstStyle/>
        <a:p>
          <a:endParaRPr lang="en-US"/>
        </a:p>
      </dgm:t>
    </dgm:pt>
    <dgm:pt modelId="{1B8228CA-C45F-4CC0-B083-8F5E4D34B452}" type="sibTrans" cxnId="{20AC6B8E-4F39-4FFF-8621-3B9BD4C2AE2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F4829E3-D956-44CE-B13E-3DFBFCBAE45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Research other examples to the problem.</a:t>
          </a:r>
          <a:endParaRPr lang="en-US"/>
        </a:p>
      </dgm:t>
    </dgm:pt>
    <dgm:pt modelId="{24D3C4F7-11D6-419E-94EE-BFFB90CA5974}" type="parTrans" cxnId="{9CC352AA-3982-4BBB-9D25-E4C097ECABF0}">
      <dgm:prSet/>
      <dgm:spPr/>
      <dgm:t>
        <a:bodyPr/>
        <a:lstStyle/>
        <a:p>
          <a:endParaRPr lang="en-US"/>
        </a:p>
      </dgm:t>
    </dgm:pt>
    <dgm:pt modelId="{8F1B999D-68D4-4034-AB17-290C63F2B7DF}" type="sibTrans" cxnId="{9CC352AA-3982-4BBB-9D25-E4C097ECABF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4E0539A-893B-48EE-85BC-ED4953AD550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Learn about the other solutions </a:t>
          </a:r>
          <a:endParaRPr lang="en-US"/>
        </a:p>
      </dgm:t>
    </dgm:pt>
    <dgm:pt modelId="{7A11DCE6-1B3D-4483-BAB9-EE513A620F3C}" type="parTrans" cxnId="{F7F5A21D-06E8-454B-A319-20B4775987D8}">
      <dgm:prSet/>
      <dgm:spPr/>
      <dgm:t>
        <a:bodyPr/>
        <a:lstStyle/>
        <a:p>
          <a:endParaRPr lang="en-US"/>
        </a:p>
      </dgm:t>
    </dgm:pt>
    <dgm:pt modelId="{E9AC2B4C-7091-4D40-BB46-383B377B6198}" type="sibTrans" cxnId="{F7F5A21D-06E8-454B-A319-20B4775987D8}">
      <dgm:prSet/>
      <dgm:spPr/>
      <dgm:t>
        <a:bodyPr/>
        <a:lstStyle/>
        <a:p>
          <a:endParaRPr lang="en-US"/>
        </a:p>
      </dgm:t>
    </dgm:pt>
    <dgm:pt modelId="{E1FF447F-50E8-4BF4-B1E0-DE0A0038CBA6}" type="pres">
      <dgm:prSet presAssocID="{DE3D2F15-3771-417F-ADF2-FF66080E2A86}" presName="root" presStyleCnt="0">
        <dgm:presLayoutVars>
          <dgm:dir/>
          <dgm:resizeHandles val="exact"/>
        </dgm:presLayoutVars>
      </dgm:prSet>
      <dgm:spPr/>
    </dgm:pt>
    <dgm:pt modelId="{8F7C0FFA-1672-42CE-A71F-1BAB0A9D964E}" type="pres">
      <dgm:prSet presAssocID="{DE3D2F15-3771-417F-ADF2-FF66080E2A86}" presName="container" presStyleCnt="0">
        <dgm:presLayoutVars>
          <dgm:dir/>
          <dgm:resizeHandles val="exact"/>
        </dgm:presLayoutVars>
      </dgm:prSet>
      <dgm:spPr/>
    </dgm:pt>
    <dgm:pt modelId="{782090FC-0027-49AC-B665-01D9CAD4089D}" type="pres">
      <dgm:prSet presAssocID="{B00F66C5-5518-44CF-9686-3C9BD2BAAABC}" presName="compNode" presStyleCnt="0"/>
      <dgm:spPr/>
    </dgm:pt>
    <dgm:pt modelId="{31C68E38-4578-4AB3-916B-693383CA1013}" type="pres">
      <dgm:prSet presAssocID="{B00F66C5-5518-44CF-9686-3C9BD2BAAABC}" presName="iconBgRect" presStyleLbl="bgShp" presStyleIdx="0" presStyleCnt="4"/>
      <dgm:spPr/>
    </dgm:pt>
    <dgm:pt modelId="{70AF2391-6320-4D39-A26D-12E366D3096E}" type="pres">
      <dgm:prSet presAssocID="{B00F66C5-5518-44CF-9686-3C9BD2BAAAB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225C5E6-55DA-463C-BCD1-D73BC0A31DD1}" type="pres">
      <dgm:prSet presAssocID="{B00F66C5-5518-44CF-9686-3C9BD2BAAABC}" presName="spaceRect" presStyleCnt="0"/>
      <dgm:spPr/>
    </dgm:pt>
    <dgm:pt modelId="{DC810CE1-8B6C-45CF-8536-F9AD1524330A}" type="pres">
      <dgm:prSet presAssocID="{B00F66C5-5518-44CF-9686-3C9BD2BAAABC}" presName="textRect" presStyleLbl="revTx" presStyleIdx="0" presStyleCnt="4">
        <dgm:presLayoutVars>
          <dgm:chMax val="1"/>
          <dgm:chPref val="1"/>
        </dgm:presLayoutVars>
      </dgm:prSet>
      <dgm:spPr/>
    </dgm:pt>
    <dgm:pt modelId="{9BF0BBA9-105F-46EA-8140-11E84FEAB633}" type="pres">
      <dgm:prSet presAssocID="{CFDAB55C-E0D8-4CC4-B49F-C3693752757B}" presName="sibTrans" presStyleLbl="sibTrans2D1" presStyleIdx="0" presStyleCnt="0"/>
      <dgm:spPr/>
    </dgm:pt>
    <dgm:pt modelId="{18390A37-5D3A-43BE-AAD9-A353F9750A87}" type="pres">
      <dgm:prSet presAssocID="{A9C61125-A526-4004-A0C1-01DCBDF4E96F}" presName="compNode" presStyleCnt="0"/>
      <dgm:spPr/>
    </dgm:pt>
    <dgm:pt modelId="{E2778A7B-47F8-4DBD-B2BF-919F327EBA3F}" type="pres">
      <dgm:prSet presAssocID="{A9C61125-A526-4004-A0C1-01DCBDF4E96F}" presName="iconBgRect" presStyleLbl="bgShp" presStyleIdx="1" presStyleCnt="4"/>
      <dgm:spPr/>
    </dgm:pt>
    <dgm:pt modelId="{9897081B-7B4A-4143-9FC5-3A1A50A613E8}" type="pres">
      <dgm:prSet presAssocID="{A9C61125-A526-4004-A0C1-01DCBDF4E96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B7D4DB60-8618-4D47-B41D-8F0C2F546C66}" type="pres">
      <dgm:prSet presAssocID="{A9C61125-A526-4004-A0C1-01DCBDF4E96F}" presName="spaceRect" presStyleCnt="0"/>
      <dgm:spPr/>
    </dgm:pt>
    <dgm:pt modelId="{306EB636-E085-4B68-9B84-E1F858F417E9}" type="pres">
      <dgm:prSet presAssocID="{A9C61125-A526-4004-A0C1-01DCBDF4E96F}" presName="textRect" presStyleLbl="revTx" presStyleIdx="1" presStyleCnt="4">
        <dgm:presLayoutVars>
          <dgm:chMax val="1"/>
          <dgm:chPref val="1"/>
        </dgm:presLayoutVars>
      </dgm:prSet>
      <dgm:spPr/>
    </dgm:pt>
    <dgm:pt modelId="{EF52E660-C497-45C8-98C3-7B815937A212}" type="pres">
      <dgm:prSet presAssocID="{1B8228CA-C45F-4CC0-B083-8F5E4D34B452}" presName="sibTrans" presStyleLbl="sibTrans2D1" presStyleIdx="0" presStyleCnt="0"/>
      <dgm:spPr/>
    </dgm:pt>
    <dgm:pt modelId="{416A17A0-2D97-499E-9BD5-E9F64EF04B2C}" type="pres">
      <dgm:prSet presAssocID="{3F4829E3-D956-44CE-B13E-3DFBFCBAE45C}" presName="compNode" presStyleCnt="0"/>
      <dgm:spPr/>
    </dgm:pt>
    <dgm:pt modelId="{A603AB1E-B8D0-4FF7-9748-8BB0F25F54E4}" type="pres">
      <dgm:prSet presAssocID="{3F4829E3-D956-44CE-B13E-3DFBFCBAE45C}" presName="iconBgRect" presStyleLbl="bgShp" presStyleIdx="2" presStyleCnt="4"/>
      <dgm:spPr/>
    </dgm:pt>
    <dgm:pt modelId="{4AF7C066-0401-475B-A065-A491D1B1BB44}" type="pres">
      <dgm:prSet presAssocID="{3F4829E3-D956-44CE-B13E-3DFBFCBAE45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BFB0B04C-9516-4723-ACED-DEC6B7DE581A}" type="pres">
      <dgm:prSet presAssocID="{3F4829E3-D956-44CE-B13E-3DFBFCBAE45C}" presName="spaceRect" presStyleCnt="0"/>
      <dgm:spPr/>
    </dgm:pt>
    <dgm:pt modelId="{62425B16-912A-41A1-B7C1-5099839744B1}" type="pres">
      <dgm:prSet presAssocID="{3F4829E3-D956-44CE-B13E-3DFBFCBAE45C}" presName="textRect" presStyleLbl="revTx" presStyleIdx="2" presStyleCnt="4">
        <dgm:presLayoutVars>
          <dgm:chMax val="1"/>
          <dgm:chPref val="1"/>
        </dgm:presLayoutVars>
      </dgm:prSet>
      <dgm:spPr/>
    </dgm:pt>
    <dgm:pt modelId="{69BF85E3-6682-42CF-A5A9-094FA7CDB56F}" type="pres">
      <dgm:prSet presAssocID="{8F1B999D-68D4-4034-AB17-290C63F2B7DF}" presName="sibTrans" presStyleLbl="sibTrans2D1" presStyleIdx="0" presStyleCnt="0"/>
      <dgm:spPr/>
    </dgm:pt>
    <dgm:pt modelId="{CD66ACA4-8DB6-49C8-99F7-B5C7679B7417}" type="pres">
      <dgm:prSet presAssocID="{94E0539A-893B-48EE-85BC-ED4953AD5506}" presName="compNode" presStyleCnt="0"/>
      <dgm:spPr/>
    </dgm:pt>
    <dgm:pt modelId="{A0A77922-5D2D-443A-B8E9-375ADA8462C6}" type="pres">
      <dgm:prSet presAssocID="{94E0539A-893B-48EE-85BC-ED4953AD5506}" presName="iconBgRect" presStyleLbl="bgShp" presStyleIdx="3" presStyleCnt="4"/>
      <dgm:spPr/>
    </dgm:pt>
    <dgm:pt modelId="{BF96C4AA-DAFF-4D49-8F1A-808353A8A027}" type="pres">
      <dgm:prSet presAssocID="{94E0539A-893B-48EE-85BC-ED4953AD550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06D53B9-5F29-4D0C-9036-9BD2CE301DB5}" type="pres">
      <dgm:prSet presAssocID="{94E0539A-893B-48EE-85BC-ED4953AD5506}" presName="spaceRect" presStyleCnt="0"/>
      <dgm:spPr/>
    </dgm:pt>
    <dgm:pt modelId="{385DF57F-D896-4A45-988D-7BF76F4127CF}" type="pres">
      <dgm:prSet presAssocID="{94E0539A-893B-48EE-85BC-ED4953AD550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7F5A21D-06E8-454B-A319-20B4775987D8}" srcId="{DE3D2F15-3771-417F-ADF2-FF66080E2A86}" destId="{94E0539A-893B-48EE-85BC-ED4953AD5506}" srcOrd="3" destOrd="0" parTransId="{7A11DCE6-1B3D-4483-BAB9-EE513A620F3C}" sibTransId="{E9AC2B4C-7091-4D40-BB46-383B377B6198}"/>
    <dgm:cxn modelId="{33CEA442-EAD0-44EC-B7B0-73FAC828496C}" type="presOf" srcId="{CFDAB55C-E0D8-4CC4-B49F-C3693752757B}" destId="{9BF0BBA9-105F-46EA-8140-11E84FEAB633}" srcOrd="0" destOrd="0" presId="urn:microsoft.com/office/officeart/2018/2/layout/IconCircleList"/>
    <dgm:cxn modelId="{E0A72A4A-7833-4C08-9CF0-893BB85CB6D2}" type="presOf" srcId="{1B8228CA-C45F-4CC0-B083-8F5E4D34B452}" destId="{EF52E660-C497-45C8-98C3-7B815937A212}" srcOrd="0" destOrd="0" presId="urn:microsoft.com/office/officeart/2018/2/layout/IconCircleList"/>
    <dgm:cxn modelId="{3B5B204C-DAF9-48C6-B620-683FCCD576CC}" type="presOf" srcId="{B00F66C5-5518-44CF-9686-3C9BD2BAAABC}" destId="{DC810CE1-8B6C-45CF-8536-F9AD1524330A}" srcOrd="0" destOrd="0" presId="urn:microsoft.com/office/officeart/2018/2/layout/IconCircleList"/>
    <dgm:cxn modelId="{1CF81670-9955-4683-861B-5EA2DFF33476}" type="presOf" srcId="{94E0539A-893B-48EE-85BC-ED4953AD5506}" destId="{385DF57F-D896-4A45-988D-7BF76F4127CF}" srcOrd="0" destOrd="0" presId="urn:microsoft.com/office/officeart/2018/2/layout/IconCircleList"/>
    <dgm:cxn modelId="{92BC5B84-B330-4D3E-B46F-7158E9C99EAE}" type="presOf" srcId="{DE3D2F15-3771-417F-ADF2-FF66080E2A86}" destId="{E1FF447F-50E8-4BF4-B1E0-DE0A0038CBA6}" srcOrd="0" destOrd="0" presId="urn:microsoft.com/office/officeart/2018/2/layout/IconCircleList"/>
    <dgm:cxn modelId="{CBDD8B88-B4C3-436B-8207-D880C76A9BA6}" srcId="{DE3D2F15-3771-417F-ADF2-FF66080E2A86}" destId="{B00F66C5-5518-44CF-9686-3C9BD2BAAABC}" srcOrd="0" destOrd="0" parTransId="{081F8CED-07EA-4EEF-9B70-BC7199A70714}" sibTransId="{CFDAB55C-E0D8-4CC4-B49F-C3693752757B}"/>
    <dgm:cxn modelId="{20AC6B8E-4F39-4FFF-8621-3B9BD4C2AE2B}" srcId="{DE3D2F15-3771-417F-ADF2-FF66080E2A86}" destId="{A9C61125-A526-4004-A0C1-01DCBDF4E96F}" srcOrd="1" destOrd="0" parTransId="{8D939226-D20B-4112-B797-293D4B19F6F6}" sibTransId="{1B8228CA-C45F-4CC0-B083-8F5E4D34B452}"/>
    <dgm:cxn modelId="{98214C91-627E-4991-B1AC-53DCAE5CFEFD}" type="presOf" srcId="{3F4829E3-D956-44CE-B13E-3DFBFCBAE45C}" destId="{62425B16-912A-41A1-B7C1-5099839744B1}" srcOrd="0" destOrd="0" presId="urn:microsoft.com/office/officeart/2018/2/layout/IconCircleList"/>
    <dgm:cxn modelId="{3474E9A7-8049-4345-842E-9BA1D551286F}" type="presOf" srcId="{8F1B999D-68D4-4034-AB17-290C63F2B7DF}" destId="{69BF85E3-6682-42CF-A5A9-094FA7CDB56F}" srcOrd="0" destOrd="0" presId="urn:microsoft.com/office/officeart/2018/2/layout/IconCircleList"/>
    <dgm:cxn modelId="{9CC352AA-3982-4BBB-9D25-E4C097ECABF0}" srcId="{DE3D2F15-3771-417F-ADF2-FF66080E2A86}" destId="{3F4829E3-D956-44CE-B13E-3DFBFCBAE45C}" srcOrd="2" destOrd="0" parTransId="{24D3C4F7-11D6-419E-94EE-BFFB90CA5974}" sibTransId="{8F1B999D-68D4-4034-AB17-290C63F2B7DF}"/>
    <dgm:cxn modelId="{C10AE5D4-66B3-4170-82FD-D66C5E922A3F}" type="presOf" srcId="{A9C61125-A526-4004-A0C1-01DCBDF4E96F}" destId="{306EB636-E085-4B68-9B84-E1F858F417E9}" srcOrd="0" destOrd="0" presId="urn:microsoft.com/office/officeart/2018/2/layout/IconCircleList"/>
    <dgm:cxn modelId="{BEC5A081-2699-42C5-B9BB-C6CAFD6828DF}" type="presParOf" srcId="{E1FF447F-50E8-4BF4-B1E0-DE0A0038CBA6}" destId="{8F7C0FFA-1672-42CE-A71F-1BAB0A9D964E}" srcOrd="0" destOrd="0" presId="urn:microsoft.com/office/officeart/2018/2/layout/IconCircleList"/>
    <dgm:cxn modelId="{F5892BEE-FF33-4055-959C-8C101BB52E53}" type="presParOf" srcId="{8F7C0FFA-1672-42CE-A71F-1BAB0A9D964E}" destId="{782090FC-0027-49AC-B665-01D9CAD4089D}" srcOrd="0" destOrd="0" presId="urn:microsoft.com/office/officeart/2018/2/layout/IconCircleList"/>
    <dgm:cxn modelId="{1ACAE0E3-F44D-4B79-BF88-BAA23384C079}" type="presParOf" srcId="{782090FC-0027-49AC-B665-01D9CAD4089D}" destId="{31C68E38-4578-4AB3-916B-693383CA1013}" srcOrd="0" destOrd="0" presId="urn:microsoft.com/office/officeart/2018/2/layout/IconCircleList"/>
    <dgm:cxn modelId="{03606768-1426-4B95-99B8-7EB61B37F623}" type="presParOf" srcId="{782090FC-0027-49AC-B665-01D9CAD4089D}" destId="{70AF2391-6320-4D39-A26D-12E366D3096E}" srcOrd="1" destOrd="0" presId="urn:microsoft.com/office/officeart/2018/2/layout/IconCircleList"/>
    <dgm:cxn modelId="{CE9978CC-68C3-469C-9994-9CAAC7563F95}" type="presParOf" srcId="{782090FC-0027-49AC-B665-01D9CAD4089D}" destId="{2225C5E6-55DA-463C-BCD1-D73BC0A31DD1}" srcOrd="2" destOrd="0" presId="urn:microsoft.com/office/officeart/2018/2/layout/IconCircleList"/>
    <dgm:cxn modelId="{CAFB70E9-E626-4C93-98D5-346953E0782B}" type="presParOf" srcId="{782090FC-0027-49AC-B665-01D9CAD4089D}" destId="{DC810CE1-8B6C-45CF-8536-F9AD1524330A}" srcOrd="3" destOrd="0" presId="urn:microsoft.com/office/officeart/2018/2/layout/IconCircleList"/>
    <dgm:cxn modelId="{FDC91D0C-BC66-4C4B-8656-5298832312EB}" type="presParOf" srcId="{8F7C0FFA-1672-42CE-A71F-1BAB0A9D964E}" destId="{9BF0BBA9-105F-46EA-8140-11E84FEAB633}" srcOrd="1" destOrd="0" presId="urn:microsoft.com/office/officeart/2018/2/layout/IconCircleList"/>
    <dgm:cxn modelId="{948F74E7-37C5-426B-9CDB-E239F21792AE}" type="presParOf" srcId="{8F7C0FFA-1672-42CE-A71F-1BAB0A9D964E}" destId="{18390A37-5D3A-43BE-AAD9-A353F9750A87}" srcOrd="2" destOrd="0" presId="urn:microsoft.com/office/officeart/2018/2/layout/IconCircleList"/>
    <dgm:cxn modelId="{49DDED7D-4D0E-4120-A41C-92887A2DDA5D}" type="presParOf" srcId="{18390A37-5D3A-43BE-AAD9-A353F9750A87}" destId="{E2778A7B-47F8-4DBD-B2BF-919F327EBA3F}" srcOrd="0" destOrd="0" presId="urn:microsoft.com/office/officeart/2018/2/layout/IconCircleList"/>
    <dgm:cxn modelId="{4A48F427-AEED-4F78-B6D5-34005FF77F72}" type="presParOf" srcId="{18390A37-5D3A-43BE-AAD9-A353F9750A87}" destId="{9897081B-7B4A-4143-9FC5-3A1A50A613E8}" srcOrd="1" destOrd="0" presId="urn:microsoft.com/office/officeart/2018/2/layout/IconCircleList"/>
    <dgm:cxn modelId="{64FCF19A-73D2-4C40-9048-41DB0DD159BC}" type="presParOf" srcId="{18390A37-5D3A-43BE-AAD9-A353F9750A87}" destId="{B7D4DB60-8618-4D47-B41D-8F0C2F546C66}" srcOrd="2" destOrd="0" presId="urn:microsoft.com/office/officeart/2018/2/layout/IconCircleList"/>
    <dgm:cxn modelId="{F4041648-D5AB-49E1-87EB-64EB44BAA0B4}" type="presParOf" srcId="{18390A37-5D3A-43BE-AAD9-A353F9750A87}" destId="{306EB636-E085-4B68-9B84-E1F858F417E9}" srcOrd="3" destOrd="0" presId="urn:microsoft.com/office/officeart/2018/2/layout/IconCircleList"/>
    <dgm:cxn modelId="{E8E3564C-1C9E-428D-9465-28FFE17033C3}" type="presParOf" srcId="{8F7C0FFA-1672-42CE-A71F-1BAB0A9D964E}" destId="{EF52E660-C497-45C8-98C3-7B815937A212}" srcOrd="3" destOrd="0" presId="urn:microsoft.com/office/officeart/2018/2/layout/IconCircleList"/>
    <dgm:cxn modelId="{8FD2545A-86B1-4CC5-951B-6BEB4F23EE57}" type="presParOf" srcId="{8F7C0FFA-1672-42CE-A71F-1BAB0A9D964E}" destId="{416A17A0-2D97-499E-9BD5-E9F64EF04B2C}" srcOrd="4" destOrd="0" presId="urn:microsoft.com/office/officeart/2018/2/layout/IconCircleList"/>
    <dgm:cxn modelId="{56D3CEC4-F27F-4D35-827D-77764E6F08E3}" type="presParOf" srcId="{416A17A0-2D97-499E-9BD5-E9F64EF04B2C}" destId="{A603AB1E-B8D0-4FF7-9748-8BB0F25F54E4}" srcOrd="0" destOrd="0" presId="urn:microsoft.com/office/officeart/2018/2/layout/IconCircleList"/>
    <dgm:cxn modelId="{99BEC5CF-3251-46A1-8A2D-0808F827E882}" type="presParOf" srcId="{416A17A0-2D97-499E-9BD5-E9F64EF04B2C}" destId="{4AF7C066-0401-475B-A065-A491D1B1BB44}" srcOrd="1" destOrd="0" presId="urn:microsoft.com/office/officeart/2018/2/layout/IconCircleList"/>
    <dgm:cxn modelId="{C5EBF6D7-9C4B-4626-820C-40ADA3C9699E}" type="presParOf" srcId="{416A17A0-2D97-499E-9BD5-E9F64EF04B2C}" destId="{BFB0B04C-9516-4723-ACED-DEC6B7DE581A}" srcOrd="2" destOrd="0" presId="urn:microsoft.com/office/officeart/2018/2/layout/IconCircleList"/>
    <dgm:cxn modelId="{9F13664A-BDF2-4EA9-B0AC-3F9D4DE938ED}" type="presParOf" srcId="{416A17A0-2D97-499E-9BD5-E9F64EF04B2C}" destId="{62425B16-912A-41A1-B7C1-5099839744B1}" srcOrd="3" destOrd="0" presId="urn:microsoft.com/office/officeart/2018/2/layout/IconCircleList"/>
    <dgm:cxn modelId="{26171FD3-5E6C-49BF-829A-B2F3EB6E8398}" type="presParOf" srcId="{8F7C0FFA-1672-42CE-A71F-1BAB0A9D964E}" destId="{69BF85E3-6682-42CF-A5A9-094FA7CDB56F}" srcOrd="5" destOrd="0" presId="urn:microsoft.com/office/officeart/2018/2/layout/IconCircleList"/>
    <dgm:cxn modelId="{8FD55359-2ABC-4C5A-9334-249D7B72BD8E}" type="presParOf" srcId="{8F7C0FFA-1672-42CE-A71F-1BAB0A9D964E}" destId="{CD66ACA4-8DB6-49C8-99F7-B5C7679B7417}" srcOrd="6" destOrd="0" presId="urn:microsoft.com/office/officeart/2018/2/layout/IconCircleList"/>
    <dgm:cxn modelId="{1B958354-2739-48C8-AD58-B3F634B217E5}" type="presParOf" srcId="{CD66ACA4-8DB6-49C8-99F7-B5C7679B7417}" destId="{A0A77922-5D2D-443A-B8E9-375ADA8462C6}" srcOrd="0" destOrd="0" presId="urn:microsoft.com/office/officeart/2018/2/layout/IconCircleList"/>
    <dgm:cxn modelId="{DC79C715-CFAE-4DB0-B8A0-7E0C3B0709CB}" type="presParOf" srcId="{CD66ACA4-8DB6-49C8-99F7-B5C7679B7417}" destId="{BF96C4AA-DAFF-4D49-8F1A-808353A8A027}" srcOrd="1" destOrd="0" presId="urn:microsoft.com/office/officeart/2018/2/layout/IconCircleList"/>
    <dgm:cxn modelId="{B80B736F-F4A6-4674-A48E-1DB09CD6A7EE}" type="presParOf" srcId="{CD66ACA4-8DB6-49C8-99F7-B5C7679B7417}" destId="{306D53B9-5F29-4D0C-9036-9BD2CE301DB5}" srcOrd="2" destOrd="0" presId="urn:microsoft.com/office/officeart/2018/2/layout/IconCircleList"/>
    <dgm:cxn modelId="{752AC81C-1145-4DE5-BE83-02857626E7AC}" type="presParOf" srcId="{CD66ACA4-8DB6-49C8-99F7-B5C7679B7417}" destId="{385DF57F-D896-4A45-988D-7BF76F4127C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983B7-1527-4357-8448-4C0DE1BDDE45}">
      <dsp:nvSpPr>
        <dsp:cNvPr id="0" name=""/>
        <dsp:cNvSpPr/>
      </dsp:nvSpPr>
      <dsp:spPr>
        <a:xfrm>
          <a:off x="968211" y="809"/>
          <a:ext cx="2063150" cy="12378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400" b="1" kern="1200"/>
            <a:t>Introduction</a:t>
          </a:r>
          <a:endParaRPr lang="en-US" sz="2400" b="1" kern="1200" dirty="0"/>
        </a:p>
      </dsp:txBody>
      <dsp:txXfrm>
        <a:off x="968211" y="809"/>
        <a:ext cx="2063150" cy="1237890"/>
      </dsp:txXfrm>
    </dsp:sp>
    <dsp:sp modelId="{B6A0C980-9056-4823-9AE2-D14A99EBF9E7}">
      <dsp:nvSpPr>
        <dsp:cNvPr id="0" name=""/>
        <dsp:cNvSpPr/>
      </dsp:nvSpPr>
      <dsp:spPr>
        <a:xfrm>
          <a:off x="3237676" y="809"/>
          <a:ext cx="2063150" cy="12378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400" kern="1200">
              <a:latin typeface="Calibri Light (Headings)"/>
            </a:rPr>
            <a:t>The solution chosen </a:t>
          </a:r>
          <a:endParaRPr lang="en-US" sz="2400" b="1" kern="1200"/>
        </a:p>
      </dsp:txBody>
      <dsp:txXfrm>
        <a:off x="3237676" y="809"/>
        <a:ext cx="2063150" cy="1237890"/>
      </dsp:txXfrm>
    </dsp:sp>
    <dsp:sp modelId="{4133903C-6A9D-4CA6-A897-D1C02C0D62D8}">
      <dsp:nvSpPr>
        <dsp:cNvPr id="0" name=""/>
        <dsp:cNvSpPr/>
      </dsp:nvSpPr>
      <dsp:spPr>
        <a:xfrm>
          <a:off x="968211" y="1445014"/>
          <a:ext cx="2063150" cy="123789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C++ programming </a:t>
          </a:r>
          <a:endParaRPr lang="en-US" sz="2400" b="1" kern="1200" dirty="0"/>
        </a:p>
      </dsp:txBody>
      <dsp:txXfrm>
        <a:off x="968211" y="1445014"/>
        <a:ext cx="2063150" cy="1237890"/>
      </dsp:txXfrm>
    </dsp:sp>
    <dsp:sp modelId="{96EB8E82-ECB6-4D30-A0BF-545053E9FFF1}">
      <dsp:nvSpPr>
        <dsp:cNvPr id="0" name=""/>
        <dsp:cNvSpPr/>
      </dsp:nvSpPr>
      <dsp:spPr>
        <a:xfrm>
          <a:off x="3237676" y="1445014"/>
          <a:ext cx="2063150" cy="12378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Aims </a:t>
          </a:r>
          <a:endParaRPr lang="en-US" sz="2400" b="1" kern="1200" dirty="0"/>
        </a:p>
      </dsp:txBody>
      <dsp:txXfrm>
        <a:off x="3237676" y="1445014"/>
        <a:ext cx="2063150" cy="1237890"/>
      </dsp:txXfrm>
    </dsp:sp>
    <dsp:sp modelId="{E8240080-2F13-42FE-9645-4CFF06EB75DF}">
      <dsp:nvSpPr>
        <dsp:cNvPr id="0" name=""/>
        <dsp:cNvSpPr/>
      </dsp:nvSpPr>
      <dsp:spPr>
        <a:xfrm>
          <a:off x="968211" y="2889220"/>
          <a:ext cx="2063150" cy="123789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400" b="1" kern="1200">
              <a:latin typeface="Calibri Light (Headings)"/>
            </a:rPr>
            <a:t>Objectives</a:t>
          </a:r>
          <a:endParaRPr lang="en-IE" sz="2400" b="1" kern="1200"/>
        </a:p>
      </dsp:txBody>
      <dsp:txXfrm>
        <a:off x="968211" y="2889220"/>
        <a:ext cx="2063150" cy="1237890"/>
      </dsp:txXfrm>
    </dsp:sp>
    <dsp:sp modelId="{64703B3F-C174-48F6-B23F-840FF5E37037}">
      <dsp:nvSpPr>
        <dsp:cNvPr id="0" name=""/>
        <dsp:cNvSpPr/>
      </dsp:nvSpPr>
      <dsp:spPr>
        <a:xfrm>
          <a:off x="3237676" y="2889220"/>
          <a:ext cx="2063150" cy="12378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+mj-lt"/>
              <a:ea typeface="+mj-ea"/>
              <a:cs typeface="+mj-cs"/>
            </a:rPr>
            <a:t>Project Gantt Chart</a:t>
          </a:r>
          <a:endParaRPr lang="en-IE" sz="2400" b="1" kern="1200"/>
        </a:p>
      </dsp:txBody>
      <dsp:txXfrm>
        <a:off x="3237676" y="2889220"/>
        <a:ext cx="2063150" cy="1237890"/>
      </dsp:txXfrm>
    </dsp:sp>
    <dsp:sp modelId="{C74564F8-F856-4319-87EE-6226DEA6A9E4}">
      <dsp:nvSpPr>
        <dsp:cNvPr id="0" name=""/>
        <dsp:cNvSpPr/>
      </dsp:nvSpPr>
      <dsp:spPr>
        <a:xfrm>
          <a:off x="968211" y="4333425"/>
          <a:ext cx="2063150" cy="12378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400" b="1" i="0" kern="1200">
              <a:effectLst/>
              <a:latin typeface="Arial" panose="020B0604020202020204" pitchFamily="34" charset="0"/>
            </a:rPr>
            <a:t>Conclusions</a:t>
          </a:r>
          <a:endParaRPr lang="en-IE" sz="2400" b="1" kern="1200" dirty="0"/>
        </a:p>
      </dsp:txBody>
      <dsp:txXfrm>
        <a:off x="968211" y="4333425"/>
        <a:ext cx="2063150" cy="1237890"/>
      </dsp:txXfrm>
    </dsp:sp>
    <dsp:sp modelId="{E4F4BCF1-7BED-47B1-8E08-D1EEDC1140B4}">
      <dsp:nvSpPr>
        <dsp:cNvPr id="0" name=""/>
        <dsp:cNvSpPr/>
      </dsp:nvSpPr>
      <dsp:spPr>
        <a:xfrm>
          <a:off x="3237676" y="4333425"/>
          <a:ext cx="2063150" cy="123789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400" b="1" kern="1200"/>
            <a:t>References </a:t>
          </a:r>
          <a:endParaRPr lang="en-IE" sz="2400" b="1" kern="1200" dirty="0"/>
        </a:p>
      </dsp:txBody>
      <dsp:txXfrm>
        <a:off x="3237676" y="4333425"/>
        <a:ext cx="2063150" cy="1237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54BD0-A601-4CBB-A143-0A991B1BB3B8}">
      <dsp:nvSpPr>
        <dsp:cNvPr id="0" name=""/>
        <dsp:cNvSpPr/>
      </dsp:nvSpPr>
      <dsp:spPr>
        <a:xfrm>
          <a:off x="53477" y="9"/>
          <a:ext cx="3022429" cy="18134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The Dining Philosophers problem was created by E.W.Dijkstra. </a:t>
          </a:r>
          <a:endParaRPr lang="en-US" sz="2600" kern="1200"/>
        </a:p>
      </dsp:txBody>
      <dsp:txXfrm>
        <a:off x="53477" y="9"/>
        <a:ext cx="3022429" cy="1813457"/>
      </dsp:txXfrm>
    </dsp:sp>
    <dsp:sp modelId="{3AD97763-B33A-4ECF-B307-6D4A0B89EAB3}">
      <dsp:nvSpPr>
        <dsp:cNvPr id="0" name=""/>
        <dsp:cNvSpPr/>
      </dsp:nvSpPr>
      <dsp:spPr>
        <a:xfrm>
          <a:off x="3378150" y="9"/>
          <a:ext cx="3022429" cy="18134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There are five philosophers sitting at the table </a:t>
          </a:r>
          <a:endParaRPr lang="en-US" sz="2600" kern="1200"/>
        </a:p>
      </dsp:txBody>
      <dsp:txXfrm>
        <a:off x="3378150" y="9"/>
        <a:ext cx="3022429" cy="1813457"/>
      </dsp:txXfrm>
    </dsp:sp>
    <dsp:sp modelId="{28D687C8-CD30-48EA-8290-D38B0F9E9A69}">
      <dsp:nvSpPr>
        <dsp:cNvPr id="0" name=""/>
        <dsp:cNvSpPr/>
      </dsp:nvSpPr>
      <dsp:spPr>
        <a:xfrm>
          <a:off x="6702822" y="9"/>
          <a:ext cx="3022429" cy="18134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The only things they do is </a:t>
          </a:r>
          <a:endParaRPr lang="en-US" sz="2600" kern="1200"/>
        </a:p>
      </dsp:txBody>
      <dsp:txXfrm>
        <a:off x="6702822" y="9"/>
        <a:ext cx="3022429" cy="1813457"/>
      </dsp:txXfrm>
    </dsp:sp>
    <dsp:sp modelId="{12B635F8-DC9D-4B3C-86B8-1E25770DC6C6}">
      <dsp:nvSpPr>
        <dsp:cNvPr id="0" name=""/>
        <dsp:cNvSpPr/>
      </dsp:nvSpPr>
      <dsp:spPr>
        <a:xfrm>
          <a:off x="53477" y="2115710"/>
          <a:ext cx="3022429" cy="18134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Eat :  They can only eat if they have two chopstick’s eg right and the left. </a:t>
          </a:r>
          <a:endParaRPr lang="en-US" sz="2600" kern="1200"/>
        </a:p>
      </dsp:txBody>
      <dsp:txXfrm>
        <a:off x="53477" y="2115710"/>
        <a:ext cx="3022429" cy="1813457"/>
      </dsp:txXfrm>
    </dsp:sp>
    <dsp:sp modelId="{B583A5EA-FA3C-4375-BA5F-645C673C9E9D}">
      <dsp:nvSpPr>
        <dsp:cNvPr id="0" name=""/>
        <dsp:cNvSpPr/>
      </dsp:nvSpPr>
      <dsp:spPr>
        <a:xfrm>
          <a:off x="3378150" y="2115710"/>
          <a:ext cx="3022429" cy="18134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Think : They think if the chopsticks aren’t available </a:t>
          </a:r>
          <a:endParaRPr lang="en-US" sz="2600" kern="1200"/>
        </a:p>
      </dsp:txBody>
      <dsp:txXfrm>
        <a:off x="3378150" y="2115710"/>
        <a:ext cx="3022429" cy="1813457"/>
      </dsp:txXfrm>
    </dsp:sp>
    <dsp:sp modelId="{8E72BACE-909C-42D5-8046-71F0DFCDE550}">
      <dsp:nvSpPr>
        <dsp:cNvPr id="0" name=""/>
        <dsp:cNvSpPr/>
      </dsp:nvSpPr>
      <dsp:spPr>
        <a:xfrm>
          <a:off x="6702822" y="2115710"/>
          <a:ext cx="3022429" cy="18134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Wait:  hey wait if the right chopstick is in use. </a:t>
          </a:r>
          <a:endParaRPr lang="en-US" sz="2600" kern="1200"/>
        </a:p>
      </dsp:txBody>
      <dsp:txXfrm>
        <a:off x="6702822" y="2115710"/>
        <a:ext cx="3022429" cy="18134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CCEAB8-2190-4420-8345-8CE502E20B5C}">
      <dsp:nvSpPr>
        <dsp:cNvPr id="0" name=""/>
        <dsp:cNvSpPr/>
      </dsp:nvSpPr>
      <dsp:spPr>
        <a:xfrm>
          <a:off x="0" y="680"/>
          <a:ext cx="6269038" cy="15916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162CE8-1EEE-433A-876B-871D66A9146A}">
      <dsp:nvSpPr>
        <dsp:cNvPr id="0" name=""/>
        <dsp:cNvSpPr/>
      </dsp:nvSpPr>
      <dsp:spPr>
        <a:xfrm>
          <a:off x="481473" y="358800"/>
          <a:ext cx="875405" cy="8754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381BC-BBA2-430E-943D-1DC4E202F35B}">
      <dsp:nvSpPr>
        <dsp:cNvPr id="0" name=""/>
        <dsp:cNvSpPr/>
      </dsp:nvSpPr>
      <dsp:spPr>
        <a:xfrm>
          <a:off x="1838352" y="680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The solution that we have chosen to solve the problem is the Four Chairs solution four philosophers are sitting at a table and each of them takes a turn to eat, think or wait.</a:t>
          </a:r>
          <a:endParaRPr lang="en-US" sz="1700" kern="1200"/>
        </a:p>
      </dsp:txBody>
      <dsp:txXfrm>
        <a:off x="1838352" y="680"/>
        <a:ext cx="4430685" cy="1591647"/>
      </dsp:txXfrm>
    </dsp:sp>
    <dsp:sp modelId="{505B7846-DD08-43BB-8CC9-5E3E051AECBC}">
      <dsp:nvSpPr>
        <dsp:cNvPr id="0" name=""/>
        <dsp:cNvSpPr/>
      </dsp:nvSpPr>
      <dsp:spPr>
        <a:xfrm>
          <a:off x="0" y="1990238"/>
          <a:ext cx="6269038" cy="15916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5FD37D-6C25-42F4-A1FB-B4448ABDDC99}">
      <dsp:nvSpPr>
        <dsp:cNvPr id="0" name=""/>
        <dsp:cNvSpPr/>
      </dsp:nvSpPr>
      <dsp:spPr>
        <a:xfrm>
          <a:off x="481473" y="2348359"/>
          <a:ext cx="875405" cy="8754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455E7-7680-406D-B93D-DC02134EE31B}">
      <dsp:nvSpPr>
        <dsp:cNvPr id="0" name=""/>
        <dsp:cNvSpPr/>
      </dsp:nvSpPr>
      <dsp:spPr>
        <a:xfrm>
          <a:off x="1838352" y="1990238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For example:</a:t>
          </a:r>
          <a:endParaRPr lang="en-US" sz="1700" kern="1200"/>
        </a:p>
      </dsp:txBody>
      <dsp:txXfrm>
        <a:off x="1838352" y="1990238"/>
        <a:ext cx="4430685" cy="1591647"/>
      </dsp:txXfrm>
    </dsp:sp>
    <dsp:sp modelId="{D6E67E97-4B0A-4AB8-B996-AE01E649DE39}">
      <dsp:nvSpPr>
        <dsp:cNvPr id="0" name=""/>
        <dsp:cNvSpPr/>
      </dsp:nvSpPr>
      <dsp:spPr>
        <a:xfrm>
          <a:off x="0" y="3979797"/>
          <a:ext cx="6269038" cy="15916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9BEF94-7679-495B-8C00-2168F9481991}">
      <dsp:nvSpPr>
        <dsp:cNvPr id="0" name=""/>
        <dsp:cNvSpPr/>
      </dsp:nvSpPr>
      <dsp:spPr>
        <a:xfrm>
          <a:off x="481473" y="4337918"/>
          <a:ext cx="875405" cy="8754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E9A34-E65F-4300-95FA-BC4E2EA1EF6A}">
      <dsp:nvSpPr>
        <dsp:cNvPr id="0" name=""/>
        <dsp:cNvSpPr/>
      </dsp:nvSpPr>
      <dsp:spPr>
        <a:xfrm>
          <a:off x="1838352" y="3979797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Philosopher 1 picks up the two chopsticks right and the left then he starts to eat until he’s finished, the other philosophers are waiting for the right chopsticks to be available. </a:t>
          </a:r>
          <a:endParaRPr lang="en-US" sz="1700" kern="1200"/>
        </a:p>
      </dsp:txBody>
      <dsp:txXfrm>
        <a:off x="1838352" y="3979797"/>
        <a:ext cx="4430685" cy="15916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1289B-C3FE-4C12-8764-E19B5EC479A7}">
      <dsp:nvSpPr>
        <dsp:cNvPr id="0" name=""/>
        <dsp:cNvSpPr/>
      </dsp:nvSpPr>
      <dsp:spPr>
        <a:xfrm>
          <a:off x="0" y="772485"/>
          <a:ext cx="2730654" cy="17339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3FE25-585C-4495-92AB-E946A5BC2F3B}">
      <dsp:nvSpPr>
        <dsp:cNvPr id="0" name=""/>
        <dsp:cNvSpPr/>
      </dsp:nvSpPr>
      <dsp:spPr>
        <a:xfrm>
          <a:off x="303406" y="1060721"/>
          <a:ext cx="2730654" cy="17339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To study the dining philosophers and understand how the threads are made which takes in turns to access resources and how the threads works</a:t>
          </a:r>
          <a:endParaRPr lang="en-US" sz="1700" kern="1200"/>
        </a:p>
      </dsp:txBody>
      <dsp:txXfrm>
        <a:off x="354192" y="1111507"/>
        <a:ext cx="2629082" cy="1632393"/>
      </dsp:txXfrm>
    </dsp:sp>
    <dsp:sp modelId="{52C328CB-8D8C-41C0-AB72-F940A376226B}">
      <dsp:nvSpPr>
        <dsp:cNvPr id="0" name=""/>
        <dsp:cNvSpPr/>
      </dsp:nvSpPr>
      <dsp:spPr>
        <a:xfrm>
          <a:off x="3337467" y="772485"/>
          <a:ext cx="2730654" cy="17339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B487D-09C6-425C-B159-41876B66397B}">
      <dsp:nvSpPr>
        <dsp:cNvPr id="0" name=""/>
        <dsp:cNvSpPr/>
      </dsp:nvSpPr>
      <dsp:spPr>
        <a:xfrm>
          <a:off x="3640873" y="1060721"/>
          <a:ext cx="2730654" cy="17339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To study and understand the coded solution on the ThreadMentor website</a:t>
          </a:r>
          <a:endParaRPr lang="en-US" sz="1700" kern="1200"/>
        </a:p>
      </dsp:txBody>
      <dsp:txXfrm>
        <a:off x="3691659" y="1111507"/>
        <a:ext cx="2629082" cy="1632393"/>
      </dsp:txXfrm>
    </dsp:sp>
    <dsp:sp modelId="{3BFC9642-604E-4E96-BD65-2FB194859D52}">
      <dsp:nvSpPr>
        <dsp:cNvPr id="0" name=""/>
        <dsp:cNvSpPr/>
      </dsp:nvSpPr>
      <dsp:spPr>
        <a:xfrm>
          <a:off x="6674934" y="772485"/>
          <a:ext cx="2730654" cy="17339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30ADEF-C6C0-46FA-8248-0F28C01AF74B}">
      <dsp:nvSpPr>
        <dsp:cNvPr id="0" name=""/>
        <dsp:cNvSpPr/>
      </dsp:nvSpPr>
      <dsp:spPr>
        <a:xfrm>
          <a:off x="6978340" y="1060721"/>
          <a:ext cx="2730654" cy="17339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To show the result of running programs using the ThreadMentor visualisation tool</a:t>
          </a:r>
          <a:endParaRPr lang="en-US" sz="1700" kern="1200"/>
        </a:p>
      </dsp:txBody>
      <dsp:txXfrm>
        <a:off x="7029126" y="1111507"/>
        <a:ext cx="2629082" cy="16323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C68E38-4578-4AB3-916B-693383CA1013}">
      <dsp:nvSpPr>
        <dsp:cNvPr id="0" name=""/>
        <dsp:cNvSpPr/>
      </dsp:nvSpPr>
      <dsp:spPr>
        <a:xfrm>
          <a:off x="75590" y="215039"/>
          <a:ext cx="1265337" cy="12653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AF2391-6320-4D39-A26D-12E366D3096E}">
      <dsp:nvSpPr>
        <dsp:cNvPr id="0" name=""/>
        <dsp:cNvSpPr/>
      </dsp:nvSpPr>
      <dsp:spPr>
        <a:xfrm>
          <a:off x="341311" y="480760"/>
          <a:ext cx="733895" cy="7338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810CE1-8B6C-45CF-8536-F9AD1524330A}">
      <dsp:nvSpPr>
        <dsp:cNvPr id="0" name=""/>
        <dsp:cNvSpPr/>
      </dsp:nvSpPr>
      <dsp:spPr>
        <a:xfrm>
          <a:off x="1612071" y="215039"/>
          <a:ext cx="2982580" cy="1265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Use the ThreadMentor software.</a:t>
          </a:r>
          <a:endParaRPr lang="en-US" sz="2000" kern="1200"/>
        </a:p>
      </dsp:txBody>
      <dsp:txXfrm>
        <a:off x="1612071" y="215039"/>
        <a:ext cx="2982580" cy="1265337"/>
      </dsp:txXfrm>
    </dsp:sp>
    <dsp:sp modelId="{E2778A7B-47F8-4DBD-B2BF-919F327EBA3F}">
      <dsp:nvSpPr>
        <dsp:cNvPr id="0" name=""/>
        <dsp:cNvSpPr/>
      </dsp:nvSpPr>
      <dsp:spPr>
        <a:xfrm>
          <a:off x="5114343" y="215039"/>
          <a:ext cx="1265337" cy="12653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97081B-7B4A-4143-9FC5-3A1A50A613E8}">
      <dsp:nvSpPr>
        <dsp:cNvPr id="0" name=""/>
        <dsp:cNvSpPr/>
      </dsp:nvSpPr>
      <dsp:spPr>
        <a:xfrm>
          <a:off x="5380064" y="480760"/>
          <a:ext cx="733895" cy="7338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EB636-E085-4B68-9B84-E1F858F417E9}">
      <dsp:nvSpPr>
        <dsp:cNvPr id="0" name=""/>
        <dsp:cNvSpPr/>
      </dsp:nvSpPr>
      <dsp:spPr>
        <a:xfrm>
          <a:off x="6650824" y="215039"/>
          <a:ext cx="2982580" cy="1265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Break the program down and explain what is happening at the different stages.</a:t>
          </a:r>
          <a:endParaRPr lang="en-US" sz="2000" kern="1200"/>
        </a:p>
      </dsp:txBody>
      <dsp:txXfrm>
        <a:off x="6650824" y="215039"/>
        <a:ext cx="2982580" cy="1265337"/>
      </dsp:txXfrm>
    </dsp:sp>
    <dsp:sp modelId="{A603AB1E-B8D0-4FF7-9748-8BB0F25F54E4}">
      <dsp:nvSpPr>
        <dsp:cNvPr id="0" name=""/>
        <dsp:cNvSpPr/>
      </dsp:nvSpPr>
      <dsp:spPr>
        <a:xfrm>
          <a:off x="75590" y="2086796"/>
          <a:ext cx="1265337" cy="12653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F7C066-0401-475B-A065-A491D1B1BB44}">
      <dsp:nvSpPr>
        <dsp:cNvPr id="0" name=""/>
        <dsp:cNvSpPr/>
      </dsp:nvSpPr>
      <dsp:spPr>
        <a:xfrm>
          <a:off x="341311" y="2352516"/>
          <a:ext cx="733895" cy="7338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425B16-912A-41A1-B7C1-5099839744B1}">
      <dsp:nvSpPr>
        <dsp:cNvPr id="0" name=""/>
        <dsp:cNvSpPr/>
      </dsp:nvSpPr>
      <dsp:spPr>
        <a:xfrm>
          <a:off x="1612071" y="2086796"/>
          <a:ext cx="2982580" cy="1265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Research other examples to the problem.</a:t>
          </a:r>
          <a:endParaRPr lang="en-US" sz="2000" kern="1200"/>
        </a:p>
      </dsp:txBody>
      <dsp:txXfrm>
        <a:off x="1612071" y="2086796"/>
        <a:ext cx="2982580" cy="1265337"/>
      </dsp:txXfrm>
    </dsp:sp>
    <dsp:sp modelId="{A0A77922-5D2D-443A-B8E9-375ADA8462C6}">
      <dsp:nvSpPr>
        <dsp:cNvPr id="0" name=""/>
        <dsp:cNvSpPr/>
      </dsp:nvSpPr>
      <dsp:spPr>
        <a:xfrm>
          <a:off x="5114343" y="2086796"/>
          <a:ext cx="1265337" cy="12653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96C4AA-DAFF-4D49-8F1A-808353A8A027}">
      <dsp:nvSpPr>
        <dsp:cNvPr id="0" name=""/>
        <dsp:cNvSpPr/>
      </dsp:nvSpPr>
      <dsp:spPr>
        <a:xfrm>
          <a:off x="5380064" y="2352516"/>
          <a:ext cx="733895" cy="7338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5DF57F-D896-4A45-988D-7BF76F4127CF}">
      <dsp:nvSpPr>
        <dsp:cNvPr id="0" name=""/>
        <dsp:cNvSpPr/>
      </dsp:nvSpPr>
      <dsp:spPr>
        <a:xfrm>
          <a:off x="6650824" y="2086796"/>
          <a:ext cx="2982580" cy="1265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Learn about the other solutions </a:t>
          </a:r>
          <a:endParaRPr lang="en-US" sz="2000" kern="1200"/>
        </a:p>
      </dsp:txBody>
      <dsp:txXfrm>
        <a:off x="6650824" y="2086796"/>
        <a:ext cx="2982580" cy="1265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CDDB1-60E0-4753-94BB-9C1FA547B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25ECC-EED4-440D-BE71-C08B0AB55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37D81-759C-4059-AACF-5C4A6ECB1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E948-52FC-4D82-83DE-BE350ED55C45}" type="datetimeFigureOut">
              <a:rPr lang="en-IE" smtClean="0"/>
              <a:t>05/02/2021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3C52C-5073-47AC-A3DD-4BB941C1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290E8-9267-443C-8179-8E47E4FF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E1AA-AD2A-48C6-8DA6-73C4F518713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4531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2996-CF4D-41C9-8AF9-58F8F69D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3466C-0292-45A6-8354-AFD01375D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E6BCE-52EB-4BA4-B034-012F5BC3C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E948-52FC-4D82-83DE-BE350ED55C45}" type="datetimeFigureOut">
              <a:rPr lang="en-IE" smtClean="0"/>
              <a:t>05/02/2021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C46C5-144A-4D83-B971-79C9C1E83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44465-DD33-4F7A-B716-8CC10C14B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E1AA-AD2A-48C6-8DA6-73C4F518713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7010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093FC6-26A1-4048-978E-65247230B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B1857-F81A-4AD9-BEDB-A3C3C6EB8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D1D46-BCC4-42BB-969A-DA2F04A5B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E948-52FC-4D82-83DE-BE350ED55C45}" type="datetimeFigureOut">
              <a:rPr lang="en-IE" smtClean="0"/>
              <a:t>05/02/2021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C43AA-53F2-4F7F-82FA-380B01C6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E5B4B-0BEA-495A-A1C5-113FDDF1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E1AA-AD2A-48C6-8DA6-73C4F518713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2346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4F10B-57BB-4C7D-944B-FA61A7CC1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07925-7A77-4EEE-8058-D47F925B2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124C-A2F1-4734-83C1-20A6A9B66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E948-52FC-4D82-83DE-BE350ED55C45}" type="datetimeFigureOut">
              <a:rPr lang="en-IE" smtClean="0"/>
              <a:t>05/02/2021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705CC-1E62-49DC-BE74-F07BBB7F4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AEC4C-308B-4768-8B8F-98A2C7F1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E1AA-AD2A-48C6-8DA6-73C4F518713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9871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EFC54-ECB8-40DC-8A9A-023060A8D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55C55-29F1-445F-B4B8-C60DCCDD4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19170-141B-47F1-80DC-4B876938D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E948-52FC-4D82-83DE-BE350ED55C45}" type="datetimeFigureOut">
              <a:rPr lang="en-IE" smtClean="0"/>
              <a:t>05/02/2021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0D1BC-A19E-4CA5-B3ED-0E82DB319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EB4C8-D691-42A1-94B7-F132D398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E1AA-AD2A-48C6-8DA6-73C4F518713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120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06F4-3F7C-4FEC-B9DA-C294FFF9B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4A9E8-D2D9-453B-B1CE-EE60F32CA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CFFFA-1511-4EF9-96D6-A52EE8F9A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78645-5465-41A2-9C59-738586508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E948-52FC-4D82-83DE-BE350ED55C45}" type="datetimeFigureOut">
              <a:rPr lang="en-IE" smtClean="0"/>
              <a:t>05/02/2021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98FA3-2566-46C1-BE39-E4C04027B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FEBFF-277D-4AD8-8A07-8BC91D0BE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E1AA-AD2A-48C6-8DA6-73C4F518713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566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CEFB9-F165-4538-AD2A-BB2287346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351D0-E595-4EAE-9CF5-EAD0E994C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CD6FA-5EAC-4A54-A4B9-144A2FE83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B73D8D-F52B-4DD6-872F-A0DB2AC32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09B96B-658C-47E2-AD87-7C2850971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61BCF-5826-4F7F-BC69-28D1369E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E948-52FC-4D82-83DE-BE350ED55C45}" type="datetimeFigureOut">
              <a:rPr lang="en-IE" smtClean="0"/>
              <a:t>05/02/2021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33E21F-2C80-460E-B447-FA30471F8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8A53C8-A97C-4C78-9775-B5774E151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E1AA-AD2A-48C6-8DA6-73C4F518713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97459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2A5D-1039-4C47-B71B-4F2BFBBC8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73EFEA-7D9B-483A-A2AE-950FAB1F5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E948-52FC-4D82-83DE-BE350ED55C45}" type="datetimeFigureOut">
              <a:rPr lang="en-IE" smtClean="0"/>
              <a:t>05/02/2021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086F95-8D3A-4D4F-831C-A8D1B5933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5151B-C2CB-4513-9E53-2F11DB2B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E1AA-AD2A-48C6-8DA6-73C4F518713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291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7934BA-A0D6-401A-9D87-3A87390D2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E948-52FC-4D82-83DE-BE350ED55C45}" type="datetimeFigureOut">
              <a:rPr lang="en-IE" smtClean="0"/>
              <a:t>05/02/2021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AA585-61BD-45FA-B65A-C0111CA48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E63AA-0514-4339-A2C5-DC8555A6B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E1AA-AD2A-48C6-8DA6-73C4F518713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717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A451F-884A-49F9-814D-E2B82A24E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C0F60-9B5E-45D7-85D1-C9631193A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A7B77-7A7F-4701-B493-9F48FACB7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8D8CC-08C1-4D73-A2D1-5FB378E40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E948-52FC-4D82-83DE-BE350ED55C45}" type="datetimeFigureOut">
              <a:rPr lang="en-IE" smtClean="0"/>
              <a:t>05/02/2021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0A640-1F9C-4E6A-8BDD-55C7363B8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022F4-DC4C-425D-BC9C-2F04ED06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E1AA-AD2A-48C6-8DA6-73C4F518713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932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CAA0-2874-4BE9-B84A-0BA04CFF9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D1F742-E4C3-4673-A13B-02FDEC1A5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80492-A5AF-46BF-B4A6-68C1FDABB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97464-C6FB-4844-A301-91325F198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E948-52FC-4D82-83DE-BE350ED55C45}" type="datetimeFigureOut">
              <a:rPr lang="en-IE" smtClean="0"/>
              <a:t>05/02/2021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F8193-2863-4921-AC5B-0004F8EDB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58AA8-6D2C-44D0-BD8C-F9B3E446B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E1AA-AD2A-48C6-8DA6-73C4F518713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3151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D81C67-0FD1-4552-87F7-9E86D9A3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4A238-B451-4A30-822A-59D0243DE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8C1E-484B-47E7-9572-6A8193729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2E948-52FC-4D82-83DE-BE350ED55C45}" type="datetimeFigureOut">
              <a:rPr lang="en-IE" smtClean="0"/>
              <a:t>05/02/2021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D6CB6-611B-4430-AF37-E71E7FA96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334D4-3B12-4291-9777-208BB8DE7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AE1AA-AD2A-48C6-8DA6-73C4F518713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1305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2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19A4F5-2135-4FE8-BDD0-28058A37F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pPr algn="ctr"/>
            <a:r>
              <a:rPr lang="en-IE" sz="3200" dirty="0">
                <a:solidFill>
                  <a:srgbClr val="FFFFFF"/>
                </a:solidFill>
              </a:rPr>
              <a:t>Operating systems</a:t>
            </a:r>
            <a:br>
              <a:rPr lang="en-IE" sz="3200" dirty="0">
                <a:solidFill>
                  <a:srgbClr val="FFFFFF"/>
                </a:solidFill>
              </a:rPr>
            </a:br>
            <a:r>
              <a:rPr lang="en-IE" sz="3200" dirty="0">
                <a:solidFill>
                  <a:schemeClr val="bg1"/>
                </a:solidFill>
              </a:rPr>
              <a:t>The Dining Philosophers Problem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1B18063-47B9-49BD-8F66-0E8D1D08F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197" y="3117851"/>
            <a:ext cx="5198610" cy="26438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Dahir Mussa 		B00107811</a:t>
            </a:r>
          </a:p>
          <a:p>
            <a:pPr marL="0" indent="0">
              <a:buNone/>
            </a:pPr>
            <a:r>
              <a:rPr lang="en-US" sz="2000" dirty="0"/>
              <a:t> Brian Maher		</a:t>
            </a:r>
            <a:r>
              <a:rPr lang="en-IE" sz="2000" i="0" dirty="0">
                <a:effectLst/>
                <a:latin typeface="Whitney"/>
              </a:rPr>
              <a:t>B00123312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 Patricia Mc Keon 	</a:t>
            </a:r>
            <a:r>
              <a:rPr lang="en-IE" sz="2000" b="0" i="0" dirty="0">
                <a:effectLst/>
                <a:latin typeface="Whitney"/>
              </a:rPr>
              <a:t>B00123338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Robert Preston 		B00128295</a:t>
            </a:r>
            <a:endParaRPr lang="en-IE" sz="2000" b="0" i="0" dirty="0">
              <a:effectLst/>
              <a:latin typeface="Whitney"/>
            </a:endParaRP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501941F-2D08-4826-BD33-82113CEC52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r="2334" b="-2"/>
          <a:stretch/>
        </p:blipFill>
        <p:spPr>
          <a:xfrm>
            <a:off x="6583682" y="2711966"/>
            <a:ext cx="4802404" cy="27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76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927BAA-8B1B-4260-9182-B327E47D3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Overview 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EDA051F-1DF8-4663-B5FC-B333ADC79E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6683695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6339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DCB4F-7BA9-44F1-AE04-DA8026E2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en-IE" sz="4000" b="1">
                <a:solidFill>
                  <a:srgbClr val="FFFFFF"/>
                </a:solidFill>
              </a:rPr>
              <a:t>Introduction</a:t>
            </a:r>
            <a:endParaRPr lang="en-IE" sz="4000" b="1" dirty="0">
              <a:solidFill>
                <a:srgbClr val="FFFFFF"/>
              </a:solidFill>
            </a:endParaRPr>
          </a:p>
        </p:txBody>
      </p:sp>
      <p:graphicFrame>
        <p:nvGraphicFramePr>
          <p:cNvPr id="48" name="Content Placeholder 2">
            <a:extLst>
              <a:ext uri="{FF2B5EF4-FFF2-40B4-BE49-F238E27FC236}">
                <a16:creationId xmlns:a16="http://schemas.microsoft.com/office/drawing/2014/main" id="{F5745179-28AD-4EBB-822B-626177858CB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44473" y="2946279"/>
          <a:ext cx="9778730" cy="3929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8687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43E42B-DC20-44E2-AA04-1786B8AD9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  <a:latin typeface="Calibri Light (Headings)"/>
              </a:rPr>
              <a:t>The solution chosen 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E757F552-FEEA-4947-A4C6-149C34350E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722355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219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43E42B-DC20-44E2-AA04-1786B8AD9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en-IE" sz="4000" b="1" dirty="0">
                <a:solidFill>
                  <a:srgbClr val="FFFFFF"/>
                </a:solidFill>
                <a:latin typeface="Calibri Light (Headings)"/>
              </a:rPr>
              <a:t>Aims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16074122-3B9F-4B3C-B5DF-A67D0AF220C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14208" y="2665912"/>
          <a:ext cx="9708995" cy="3567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6053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144B18-19FE-436A-82AF-10FFB526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en-IE" sz="4000" b="1" dirty="0">
                <a:solidFill>
                  <a:srgbClr val="FFFFFF"/>
                </a:solidFill>
                <a:latin typeface="Calibri Light (Headings)"/>
              </a:rPr>
              <a:t>Objectives</a:t>
            </a:r>
            <a:endParaRPr lang="en-IE" sz="4000" dirty="0">
              <a:solidFill>
                <a:srgbClr val="FFFFFF"/>
              </a:solidFill>
              <a:latin typeface="Calibri Light (Headings)"/>
            </a:endParaRP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AF53DDC5-8FD1-4583-B185-D1D92886F81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67624" y="2490436"/>
          <a:ext cx="9708995" cy="3567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006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43E42B-DC20-44E2-AA04-1786B8AD9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196" y="744537"/>
            <a:ext cx="1030652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Gantt 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632E69-D45A-483D-BE89-C3561BC76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2574926"/>
            <a:ext cx="12192000" cy="4092574"/>
          </a:xfrm>
        </p:spPr>
      </p:pic>
    </p:spTree>
    <p:extLst>
      <p:ext uri="{BB962C8B-B14F-4D97-AF65-F5344CB8AC3E}">
        <p14:creationId xmlns:p14="http://schemas.microsoft.com/office/powerpoint/2010/main" val="2552509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43E42B-DC20-44E2-AA04-1786B8AD9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E" sz="4000" b="1">
                <a:solidFill>
                  <a:srgbClr val="FFFFFF"/>
                </a:solidFill>
              </a:rPr>
              <a:t>Conclusions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04E15A-2839-48C4-A2B2-3A08C9989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GB" sz="2400" b="0" i="0">
                <a:effectLst/>
                <a:latin typeface="Arial" panose="020B0604020202020204" pitchFamily="34" charset="0"/>
              </a:rPr>
              <a:t>we have done our research and the project is go in the right direction, we are enjoying it but there are a lot of work that needs to be done. The project is due to be delivered the end of this semester.</a:t>
            </a: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660517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0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43E42B-DC20-44E2-AA04-1786B8AD9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E" sz="4000" b="1">
                <a:solidFill>
                  <a:srgbClr val="FFFFFF"/>
                </a:solidFill>
              </a:rPr>
              <a:t>References</a:t>
            </a:r>
            <a:r>
              <a:rPr lang="en-IE" sz="40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04E15A-2839-48C4-A2B2-3A08C9989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IE" sz="24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[1].   Pages.mtu.edu. 2021. </a:t>
            </a:r>
            <a:r>
              <a:rPr lang="en-IE" sz="240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ThreadMentor: The Dining Philosophers Problem with Four Chairs</a:t>
            </a:r>
            <a:r>
              <a:rPr lang="en-IE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 Available at: &lt;https://pages.mtu.edu/~shene/NSF-3/e-Book/SEMA/TM-example-philos-4chairs.html&gt; [Accessed 4 February 2021].</a:t>
            </a:r>
          </a:p>
          <a:p>
            <a:pPr>
              <a:spcAft>
                <a:spcPts val="800"/>
              </a:spcAft>
            </a:pPr>
            <a:endParaRPr lang="en-IE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E" sz="2400"/>
          </a:p>
        </p:txBody>
      </p:sp>
    </p:spTree>
    <p:extLst>
      <p:ext uri="{BB962C8B-B14F-4D97-AF65-F5344CB8AC3E}">
        <p14:creationId xmlns:p14="http://schemas.microsoft.com/office/powerpoint/2010/main" val="3178850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374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Calibri Light (Headings)</vt:lpstr>
      <vt:lpstr>Whitney</vt:lpstr>
      <vt:lpstr>Office Theme</vt:lpstr>
      <vt:lpstr>Operating systems The Dining Philosophers Problem</vt:lpstr>
      <vt:lpstr>Overview </vt:lpstr>
      <vt:lpstr>Introduction</vt:lpstr>
      <vt:lpstr>The solution chosen </vt:lpstr>
      <vt:lpstr>Aims</vt:lpstr>
      <vt:lpstr>Objectives</vt:lpstr>
      <vt:lpstr>Project Gantt Chart</vt:lpstr>
      <vt:lpstr>Conclusions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Computing   Simulating the “Sharks and Fishes” problem in a Parallel Computing Environment</dc:title>
  <dc:creator>B00107811 Dahir Mussa</dc:creator>
  <cp:lastModifiedBy>B00123338 Patricia Mc Keon</cp:lastModifiedBy>
  <cp:revision>39</cp:revision>
  <dcterms:created xsi:type="dcterms:W3CDTF">2021-02-01T20:10:51Z</dcterms:created>
  <dcterms:modified xsi:type="dcterms:W3CDTF">2021-02-05T02:00:04Z</dcterms:modified>
</cp:coreProperties>
</file>