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>
      <p:cViewPr varScale="1">
        <p:scale>
          <a:sx n="72" d="100"/>
          <a:sy n="72" d="100"/>
        </p:scale>
        <p:origin x="6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60983-D118-49E5-8AF9-57BC97B053A4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8EF4FFDF-405B-4244-A477-7E80416250B1}">
      <dgm:prSet phldrT="[Text]"/>
      <dgm:spPr/>
      <dgm:t>
        <a:bodyPr/>
        <a:lstStyle/>
        <a:p>
          <a:r>
            <a:rPr lang="en-IE" dirty="0"/>
            <a:t>Business</a:t>
          </a:r>
        </a:p>
      </dgm:t>
    </dgm:pt>
    <dgm:pt modelId="{DEF9A814-9C28-4760-B899-5852277AE33D}" type="parTrans" cxnId="{1086D6DD-A9DF-41EB-A216-109B51AA5AB5}">
      <dgm:prSet/>
      <dgm:spPr/>
      <dgm:t>
        <a:bodyPr/>
        <a:lstStyle/>
        <a:p>
          <a:endParaRPr lang="en-IE"/>
        </a:p>
      </dgm:t>
    </dgm:pt>
    <dgm:pt modelId="{344B918A-EC94-47E9-87CE-9AD860E41D88}" type="sibTrans" cxnId="{1086D6DD-A9DF-41EB-A216-109B51AA5AB5}">
      <dgm:prSet/>
      <dgm:spPr/>
      <dgm:t>
        <a:bodyPr/>
        <a:lstStyle/>
        <a:p>
          <a:endParaRPr lang="en-IE"/>
        </a:p>
      </dgm:t>
    </dgm:pt>
    <dgm:pt modelId="{95F94D19-71F5-4FD7-BBE6-E127A48CB56C}">
      <dgm:prSet phldrT="[Text]"/>
      <dgm:spPr/>
      <dgm:t>
        <a:bodyPr/>
        <a:lstStyle/>
        <a:p>
          <a:r>
            <a:rPr lang="en-IE" dirty="0"/>
            <a:t>file</a:t>
          </a:r>
        </a:p>
      </dgm:t>
    </dgm:pt>
    <dgm:pt modelId="{CC31CB39-CD92-4DA1-A5F9-BA56FE7CBF9F}" type="parTrans" cxnId="{361111E1-D54C-4ADD-8DDD-B4093431AF02}">
      <dgm:prSet/>
      <dgm:spPr/>
      <dgm:t>
        <a:bodyPr/>
        <a:lstStyle/>
        <a:p>
          <a:endParaRPr lang="en-IE"/>
        </a:p>
      </dgm:t>
    </dgm:pt>
    <dgm:pt modelId="{07043768-DFA5-4908-B173-DD11239EE735}" type="sibTrans" cxnId="{361111E1-D54C-4ADD-8DDD-B4093431AF02}">
      <dgm:prSet/>
      <dgm:spPr/>
      <dgm:t>
        <a:bodyPr/>
        <a:lstStyle/>
        <a:p>
          <a:endParaRPr lang="en-IE"/>
        </a:p>
      </dgm:t>
    </dgm:pt>
    <dgm:pt modelId="{B5AD3532-9BE0-41CA-83EF-8F81CF79D0D7}">
      <dgm:prSet phldrT="[Text]"/>
      <dgm:spPr/>
      <dgm:t>
        <a:bodyPr/>
        <a:lstStyle/>
        <a:p>
          <a:r>
            <a:rPr lang="en-IE" dirty="0"/>
            <a:t>index</a:t>
          </a:r>
        </a:p>
      </dgm:t>
    </dgm:pt>
    <dgm:pt modelId="{46175BB2-6FB2-4B04-AEE6-CB8B6E4764A0}" type="parTrans" cxnId="{4E092979-CC6C-4CB8-9A22-E763933D1F00}">
      <dgm:prSet/>
      <dgm:spPr/>
      <dgm:t>
        <a:bodyPr/>
        <a:lstStyle/>
        <a:p>
          <a:endParaRPr lang="en-IE"/>
        </a:p>
      </dgm:t>
    </dgm:pt>
    <dgm:pt modelId="{3E197DB9-72D6-4458-97B7-046782B077D4}" type="sibTrans" cxnId="{4E092979-CC6C-4CB8-9A22-E763933D1F00}">
      <dgm:prSet/>
      <dgm:spPr/>
      <dgm:t>
        <a:bodyPr/>
        <a:lstStyle/>
        <a:p>
          <a:endParaRPr lang="en-IE"/>
        </a:p>
      </dgm:t>
    </dgm:pt>
    <dgm:pt modelId="{3B444590-ED2D-46F7-A78A-58A54D01ED33}">
      <dgm:prSet phldrT="[Text]"/>
      <dgm:spPr/>
      <dgm:t>
        <a:bodyPr/>
        <a:lstStyle/>
        <a:p>
          <a:r>
            <a:rPr lang="en-IE" dirty="0"/>
            <a:t>About</a:t>
          </a:r>
        </a:p>
      </dgm:t>
    </dgm:pt>
    <dgm:pt modelId="{7A557539-2270-40EC-887A-BBE2012C00BA}" type="parTrans" cxnId="{38008B70-93E2-4347-851B-31303C7586BA}">
      <dgm:prSet/>
      <dgm:spPr/>
      <dgm:t>
        <a:bodyPr/>
        <a:lstStyle/>
        <a:p>
          <a:endParaRPr lang="en-IE"/>
        </a:p>
      </dgm:t>
    </dgm:pt>
    <dgm:pt modelId="{46A4BEC8-B8CD-4A95-A838-C41904CB25F4}" type="sibTrans" cxnId="{38008B70-93E2-4347-851B-31303C7586BA}">
      <dgm:prSet/>
      <dgm:spPr/>
      <dgm:t>
        <a:bodyPr/>
        <a:lstStyle/>
        <a:p>
          <a:endParaRPr lang="en-IE"/>
        </a:p>
      </dgm:t>
    </dgm:pt>
    <dgm:pt modelId="{23C8BB79-5D25-4E83-8CDE-40F616A912D2}">
      <dgm:prSet phldrT="[Text]"/>
      <dgm:spPr/>
      <dgm:t>
        <a:bodyPr/>
        <a:lstStyle/>
        <a:p>
          <a:r>
            <a:rPr lang="en-IE" dirty="0"/>
            <a:t>Contact</a:t>
          </a:r>
        </a:p>
      </dgm:t>
    </dgm:pt>
    <dgm:pt modelId="{87AD2270-4583-46D5-AA04-903D92DF71E0}" type="parTrans" cxnId="{FFA3235E-86BA-485C-AD64-E1D085C79720}">
      <dgm:prSet/>
      <dgm:spPr/>
      <dgm:t>
        <a:bodyPr/>
        <a:lstStyle/>
        <a:p>
          <a:endParaRPr lang="en-IE"/>
        </a:p>
      </dgm:t>
    </dgm:pt>
    <dgm:pt modelId="{521C1245-BEB6-4CAC-90D2-3F3A3A79F32C}" type="sibTrans" cxnId="{FFA3235E-86BA-485C-AD64-E1D085C79720}">
      <dgm:prSet/>
      <dgm:spPr/>
      <dgm:t>
        <a:bodyPr/>
        <a:lstStyle/>
        <a:p>
          <a:endParaRPr lang="en-IE"/>
        </a:p>
      </dgm:t>
    </dgm:pt>
    <dgm:pt modelId="{FD7DF338-3476-402A-8D1B-59A15652EF11}">
      <dgm:prSet phldrT="[Text]"/>
      <dgm:spPr/>
      <dgm:t>
        <a:bodyPr/>
        <a:lstStyle/>
        <a:p>
          <a:r>
            <a:rPr lang="en-IE" dirty="0"/>
            <a:t>Gallery</a:t>
          </a:r>
        </a:p>
      </dgm:t>
    </dgm:pt>
    <dgm:pt modelId="{A7AF9127-221E-4E97-964E-A4F36F989A51}" type="parTrans" cxnId="{3099D8BD-2825-4732-94B9-295986762F9B}">
      <dgm:prSet/>
      <dgm:spPr/>
      <dgm:t>
        <a:bodyPr/>
        <a:lstStyle/>
        <a:p>
          <a:endParaRPr lang="en-IE"/>
        </a:p>
      </dgm:t>
    </dgm:pt>
    <dgm:pt modelId="{69213B55-2A5C-4302-BC57-37324AF7F469}" type="sibTrans" cxnId="{3099D8BD-2825-4732-94B9-295986762F9B}">
      <dgm:prSet/>
      <dgm:spPr/>
      <dgm:t>
        <a:bodyPr/>
        <a:lstStyle/>
        <a:p>
          <a:endParaRPr lang="en-IE"/>
        </a:p>
      </dgm:t>
    </dgm:pt>
    <dgm:pt modelId="{AF5F7BE3-17D9-403B-842B-E93AD7B10509}">
      <dgm:prSet phldrT="[Text]"/>
      <dgm:spPr/>
      <dgm:t>
        <a:bodyPr/>
        <a:lstStyle/>
        <a:p>
          <a:r>
            <a:rPr lang="en-IE"/>
            <a:t>Sitpmap</a:t>
          </a:r>
          <a:endParaRPr lang="en-IE" dirty="0"/>
        </a:p>
      </dgm:t>
    </dgm:pt>
    <dgm:pt modelId="{BB36424D-DE16-4D7B-80AD-19A99B5A98F6}" type="parTrans" cxnId="{9992332B-51C4-41E9-8FF8-96F094ED788B}">
      <dgm:prSet/>
      <dgm:spPr/>
      <dgm:t>
        <a:bodyPr/>
        <a:lstStyle/>
        <a:p>
          <a:endParaRPr lang="en-IE"/>
        </a:p>
      </dgm:t>
    </dgm:pt>
    <dgm:pt modelId="{0FCE6609-BAAA-4715-AADB-80EC8703AFDA}" type="sibTrans" cxnId="{9992332B-51C4-41E9-8FF8-96F094ED788B}">
      <dgm:prSet/>
      <dgm:spPr/>
      <dgm:t>
        <a:bodyPr/>
        <a:lstStyle/>
        <a:p>
          <a:endParaRPr lang="en-IE"/>
        </a:p>
      </dgm:t>
    </dgm:pt>
    <dgm:pt modelId="{92AA80A4-2099-4B58-AF8F-1B787D792E60}" type="pres">
      <dgm:prSet presAssocID="{ED960983-D118-49E5-8AF9-57BC97B053A4}" presName="Name0" presStyleCnt="0">
        <dgm:presLayoutVars>
          <dgm:dir/>
          <dgm:animLvl val="lvl"/>
          <dgm:resizeHandles val="exact"/>
        </dgm:presLayoutVars>
      </dgm:prSet>
      <dgm:spPr/>
    </dgm:pt>
    <dgm:pt modelId="{8D23F858-CA55-41C7-89C2-01A2B5C35DFA}" type="pres">
      <dgm:prSet presAssocID="{8EF4FFDF-405B-4244-A477-7E80416250B1}" presName="vertFlow" presStyleCnt="0"/>
      <dgm:spPr/>
    </dgm:pt>
    <dgm:pt modelId="{8986C1D8-F5C2-4DE8-A580-0B2078A06687}" type="pres">
      <dgm:prSet presAssocID="{8EF4FFDF-405B-4244-A477-7E80416250B1}" presName="header" presStyleLbl="node1" presStyleIdx="0" presStyleCnt="7" custScaleX="197560" custScaleY="246720" custLinFactX="107045" custLinFactY="-581098" custLinFactNeighborX="200000" custLinFactNeighborY="-600000"/>
      <dgm:spPr/>
    </dgm:pt>
    <dgm:pt modelId="{91437979-82C0-46D6-B3BF-1E6F599AFF30}" type="pres">
      <dgm:prSet presAssocID="{8EF4FFDF-405B-4244-A477-7E80416250B1}" presName="hSp" presStyleCnt="0"/>
      <dgm:spPr/>
    </dgm:pt>
    <dgm:pt modelId="{868E10A3-0FC6-4880-88E8-17C45FAEDC4B}" type="pres">
      <dgm:prSet presAssocID="{95F94D19-71F5-4FD7-BBE6-E127A48CB56C}" presName="vertFlow" presStyleCnt="0"/>
      <dgm:spPr/>
    </dgm:pt>
    <dgm:pt modelId="{46DB1FD4-39BB-4F72-97D5-147620318D52}" type="pres">
      <dgm:prSet presAssocID="{95F94D19-71F5-4FD7-BBE6-E127A48CB56C}" presName="header" presStyleLbl="node1" presStyleIdx="1" presStyleCnt="7" custScaleX="115022" custScaleY="130279" custLinFactX="-8042" custLinFactY="-200000" custLinFactNeighborX="-100000" custLinFactNeighborY="-273558"/>
      <dgm:spPr/>
    </dgm:pt>
    <dgm:pt modelId="{29827BAF-A30A-4B66-8D66-AFAA46CE97A2}" type="pres">
      <dgm:prSet presAssocID="{95F94D19-71F5-4FD7-BBE6-E127A48CB56C}" presName="hSp" presStyleCnt="0"/>
      <dgm:spPr/>
    </dgm:pt>
    <dgm:pt modelId="{C4A781D1-AD77-4873-B9B9-BBE3CC09A0B2}" type="pres">
      <dgm:prSet presAssocID="{B5AD3532-9BE0-41CA-83EF-8F81CF79D0D7}" presName="vertFlow" presStyleCnt="0"/>
      <dgm:spPr/>
    </dgm:pt>
    <dgm:pt modelId="{B31A24E8-B2BB-40FA-8CB2-7876ECB6A4AD}" type="pres">
      <dgm:prSet presAssocID="{B5AD3532-9BE0-41CA-83EF-8F81CF79D0D7}" presName="header" presStyleLbl="node1" presStyleIdx="2" presStyleCnt="7" custScaleX="85792" custScaleY="120328" custLinFactX="-140866" custLinFactY="-300000" custLinFactNeighborX="-200000" custLinFactNeighborY="-308849"/>
      <dgm:spPr/>
    </dgm:pt>
    <dgm:pt modelId="{79A534DF-A417-45A4-8967-88A52AA33A64}" type="pres">
      <dgm:prSet presAssocID="{B5AD3532-9BE0-41CA-83EF-8F81CF79D0D7}" presName="hSp" presStyleCnt="0"/>
      <dgm:spPr/>
    </dgm:pt>
    <dgm:pt modelId="{E3A5F02B-9F52-40B4-A6BA-327D70DEB63B}" type="pres">
      <dgm:prSet presAssocID="{3B444590-ED2D-46F7-A78A-58A54D01ED33}" presName="vertFlow" presStyleCnt="0"/>
      <dgm:spPr/>
    </dgm:pt>
    <dgm:pt modelId="{E1BE7B11-A84C-465E-94BD-0B2940BAF0AC}" type="pres">
      <dgm:prSet presAssocID="{3B444590-ED2D-46F7-A78A-58A54D01ED33}" presName="header" presStyleLbl="node1" presStyleIdx="3" presStyleCnt="7" custScaleX="70625" custScaleY="140494" custLinFactX="-85238" custLinFactY="-100000" custLinFactNeighborX="-100000" custLinFactNeighborY="-165930"/>
      <dgm:spPr/>
    </dgm:pt>
    <dgm:pt modelId="{65D4314F-8A2B-4DD2-9622-513E246CA686}" type="pres">
      <dgm:prSet presAssocID="{3B444590-ED2D-46F7-A78A-58A54D01ED33}" presName="hSp" presStyleCnt="0"/>
      <dgm:spPr/>
    </dgm:pt>
    <dgm:pt modelId="{CE9324BF-9C99-4519-8573-7C1874E9F84A}" type="pres">
      <dgm:prSet presAssocID="{23C8BB79-5D25-4E83-8CDE-40F616A912D2}" presName="vertFlow" presStyleCnt="0"/>
      <dgm:spPr/>
    </dgm:pt>
    <dgm:pt modelId="{39CF6E8A-089A-4AA6-9C15-852DE3C47D66}" type="pres">
      <dgm:prSet presAssocID="{23C8BB79-5D25-4E83-8CDE-40F616A912D2}" presName="header" presStyleLbl="node1" presStyleIdx="4" presStyleCnt="7" custScaleX="130059" custScaleY="156549" custLinFactX="-200000" custLinFactY="-7760" custLinFactNeighborX="-242158" custLinFactNeighborY="-100000"/>
      <dgm:spPr/>
    </dgm:pt>
    <dgm:pt modelId="{BD2E59D4-A0F8-470A-8331-A5CC38C54C96}" type="pres">
      <dgm:prSet presAssocID="{23C8BB79-5D25-4E83-8CDE-40F616A912D2}" presName="hSp" presStyleCnt="0"/>
      <dgm:spPr/>
    </dgm:pt>
    <dgm:pt modelId="{00200FC4-F9FB-4B94-BE07-17788F8A955A}" type="pres">
      <dgm:prSet presAssocID="{FD7DF338-3476-402A-8D1B-59A15652EF11}" presName="vertFlow" presStyleCnt="0"/>
      <dgm:spPr/>
    </dgm:pt>
    <dgm:pt modelId="{CFCBF706-4049-4093-908C-6529E2831404}" type="pres">
      <dgm:prSet presAssocID="{FD7DF338-3476-402A-8D1B-59A15652EF11}" presName="header" presStyleLbl="node1" presStyleIdx="5" presStyleCnt="7" custScaleX="102278" custScaleY="161118" custLinFactX="-262547" custLinFactY="-400000" custLinFactNeighborX="-300000" custLinFactNeighborY="-473900"/>
      <dgm:spPr/>
    </dgm:pt>
    <dgm:pt modelId="{B4BF66BA-0115-442B-B0DB-FA1AF6BDB1FB}" type="pres">
      <dgm:prSet presAssocID="{FD7DF338-3476-402A-8D1B-59A15652EF11}" presName="hSp" presStyleCnt="0"/>
      <dgm:spPr/>
    </dgm:pt>
    <dgm:pt modelId="{836FBB78-F881-423A-AB20-844A862453F4}" type="pres">
      <dgm:prSet presAssocID="{AF5F7BE3-17D9-403B-842B-E93AD7B10509}" presName="vertFlow" presStyleCnt="0"/>
      <dgm:spPr/>
    </dgm:pt>
    <dgm:pt modelId="{69D4AB3E-F52E-401A-809A-1D3EA63751F8}" type="pres">
      <dgm:prSet presAssocID="{AF5F7BE3-17D9-403B-842B-E93AD7B10509}" presName="header" presStyleLbl="node1" presStyleIdx="6" presStyleCnt="7" custScaleX="89430" custScaleY="159693" custLinFactX="-252836" custLinFactY="-300000" custLinFactNeighborX="-300000" custLinFactNeighborY="-385521"/>
      <dgm:spPr/>
    </dgm:pt>
  </dgm:ptLst>
  <dgm:cxnLst>
    <dgm:cxn modelId="{D3401E14-1AF2-4F30-B492-954D9E0B2172}" type="presOf" srcId="{8EF4FFDF-405B-4244-A477-7E80416250B1}" destId="{8986C1D8-F5C2-4DE8-A580-0B2078A06687}" srcOrd="0" destOrd="0" presId="urn:microsoft.com/office/officeart/2005/8/layout/lProcess1"/>
    <dgm:cxn modelId="{DC8A4B1A-D6F4-45B3-9F73-DF8C985FCA5D}" type="presOf" srcId="{95F94D19-71F5-4FD7-BBE6-E127A48CB56C}" destId="{46DB1FD4-39BB-4F72-97D5-147620318D52}" srcOrd="0" destOrd="0" presId="urn:microsoft.com/office/officeart/2005/8/layout/lProcess1"/>
    <dgm:cxn modelId="{1A95CD1D-9B6A-4875-9D06-5CF44EB258EB}" type="presOf" srcId="{FD7DF338-3476-402A-8D1B-59A15652EF11}" destId="{CFCBF706-4049-4093-908C-6529E2831404}" srcOrd="0" destOrd="0" presId="urn:microsoft.com/office/officeart/2005/8/layout/lProcess1"/>
    <dgm:cxn modelId="{9992332B-51C4-41E9-8FF8-96F094ED788B}" srcId="{ED960983-D118-49E5-8AF9-57BC97B053A4}" destId="{AF5F7BE3-17D9-403B-842B-E93AD7B10509}" srcOrd="6" destOrd="0" parTransId="{BB36424D-DE16-4D7B-80AD-19A99B5A98F6}" sibTransId="{0FCE6609-BAAA-4715-AADB-80EC8703AFDA}"/>
    <dgm:cxn modelId="{FFA3235E-86BA-485C-AD64-E1D085C79720}" srcId="{ED960983-D118-49E5-8AF9-57BC97B053A4}" destId="{23C8BB79-5D25-4E83-8CDE-40F616A912D2}" srcOrd="4" destOrd="0" parTransId="{87AD2270-4583-46D5-AA04-903D92DF71E0}" sibTransId="{521C1245-BEB6-4CAC-90D2-3F3A3A79F32C}"/>
    <dgm:cxn modelId="{38008B70-93E2-4347-851B-31303C7586BA}" srcId="{ED960983-D118-49E5-8AF9-57BC97B053A4}" destId="{3B444590-ED2D-46F7-A78A-58A54D01ED33}" srcOrd="3" destOrd="0" parTransId="{7A557539-2270-40EC-887A-BBE2012C00BA}" sibTransId="{46A4BEC8-B8CD-4A95-A838-C41904CB25F4}"/>
    <dgm:cxn modelId="{FC878E75-ECD2-4E30-A205-CED5D66432A2}" type="presOf" srcId="{ED960983-D118-49E5-8AF9-57BC97B053A4}" destId="{92AA80A4-2099-4B58-AF8F-1B787D792E60}" srcOrd="0" destOrd="0" presId="urn:microsoft.com/office/officeart/2005/8/layout/lProcess1"/>
    <dgm:cxn modelId="{4E092979-CC6C-4CB8-9A22-E763933D1F00}" srcId="{ED960983-D118-49E5-8AF9-57BC97B053A4}" destId="{B5AD3532-9BE0-41CA-83EF-8F81CF79D0D7}" srcOrd="2" destOrd="0" parTransId="{46175BB2-6FB2-4B04-AEE6-CB8B6E4764A0}" sibTransId="{3E197DB9-72D6-4458-97B7-046782B077D4}"/>
    <dgm:cxn modelId="{3099D8BD-2825-4732-94B9-295986762F9B}" srcId="{ED960983-D118-49E5-8AF9-57BC97B053A4}" destId="{FD7DF338-3476-402A-8D1B-59A15652EF11}" srcOrd="5" destOrd="0" parTransId="{A7AF9127-221E-4E97-964E-A4F36F989A51}" sibTransId="{69213B55-2A5C-4302-BC57-37324AF7F469}"/>
    <dgm:cxn modelId="{D34A89D2-82A5-40F7-B0EC-B5478BAA2750}" type="presOf" srcId="{B5AD3532-9BE0-41CA-83EF-8F81CF79D0D7}" destId="{B31A24E8-B2BB-40FA-8CB2-7876ECB6A4AD}" srcOrd="0" destOrd="0" presId="urn:microsoft.com/office/officeart/2005/8/layout/lProcess1"/>
    <dgm:cxn modelId="{1086D6DD-A9DF-41EB-A216-109B51AA5AB5}" srcId="{ED960983-D118-49E5-8AF9-57BC97B053A4}" destId="{8EF4FFDF-405B-4244-A477-7E80416250B1}" srcOrd="0" destOrd="0" parTransId="{DEF9A814-9C28-4760-B899-5852277AE33D}" sibTransId="{344B918A-EC94-47E9-87CE-9AD860E41D88}"/>
    <dgm:cxn modelId="{B8DDDBDD-301E-444D-B751-E294957FCAEA}" type="presOf" srcId="{3B444590-ED2D-46F7-A78A-58A54D01ED33}" destId="{E1BE7B11-A84C-465E-94BD-0B2940BAF0AC}" srcOrd="0" destOrd="0" presId="urn:microsoft.com/office/officeart/2005/8/layout/lProcess1"/>
    <dgm:cxn modelId="{361111E1-D54C-4ADD-8DDD-B4093431AF02}" srcId="{ED960983-D118-49E5-8AF9-57BC97B053A4}" destId="{95F94D19-71F5-4FD7-BBE6-E127A48CB56C}" srcOrd="1" destOrd="0" parTransId="{CC31CB39-CD92-4DA1-A5F9-BA56FE7CBF9F}" sibTransId="{07043768-DFA5-4908-B173-DD11239EE735}"/>
    <dgm:cxn modelId="{7D6E6DEF-37D8-44E2-BB1F-F37CF3624C53}" type="presOf" srcId="{23C8BB79-5D25-4E83-8CDE-40F616A912D2}" destId="{39CF6E8A-089A-4AA6-9C15-852DE3C47D66}" srcOrd="0" destOrd="0" presId="urn:microsoft.com/office/officeart/2005/8/layout/lProcess1"/>
    <dgm:cxn modelId="{442FD6F4-743D-487A-A6F0-485775CAFF30}" type="presOf" srcId="{AF5F7BE3-17D9-403B-842B-E93AD7B10509}" destId="{69D4AB3E-F52E-401A-809A-1D3EA63751F8}" srcOrd="0" destOrd="0" presId="urn:microsoft.com/office/officeart/2005/8/layout/lProcess1"/>
    <dgm:cxn modelId="{626EC2FA-20FC-410F-B165-B414D479501C}" type="presParOf" srcId="{92AA80A4-2099-4B58-AF8F-1B787D792E60}" destId="{8D23F858-CA55-41C7-89C2-01A2B5C35DFA}" srcOrd="0" destOrd="0" presId="urn:microsoft.com/office/officeart/2005/8/layout/lProcess1"/>
    <dgm:cxn modelId="{108D14C3-28E6-47EC-895D-796D3078E37F}" type="presParOf" srcId="{8D23F858-CA55-41C7-89C2-01A2B5C35DFA}" destId="{8986C1D8-F5C2-4DE8-A580-0B2078A06687}" srcOrd="0" destOrd="0" presId="urn:microsoft.com/office/officeart/2005/8/layout/lProcess1"/>
    <dgm:cxn modelId="{4F0871CF-5DA7-47EC-B1AB-54AE27EC5C0D}" type="presParOf" srcId="{92AA80A4-2099-4B58-AF8F-1B787D792E60}" destId="{91437979-82C0-46D6-B3BF-1E6F599AFF30}" srcOrd="1" destOrd="0" presId="urn:microsoft.com/office/officeart/2005/8/layout/lProcess1"/>
    <dgm:cxn modelId="{557BB12C-CB33-4066-BFBF-25264577E45B}" type="presParOf" srcId="{92AA80A4-2099-4B58-AF8F-1B787D792E60}" destId="{868E10A3-0FC6-4880-88E8-17C45FAEDC4B}" srcOrd="2" destOrd="0" presId="urn:microsoft.com/office/officeart/2005/8/layout/lProcess1"/>
    <dgm:cxn modelId="{7DA666C4-999E-43E2-A4FF-BFDA6C94BED6}" type="presParOf" srcId="{868E10A3-0FC6-4880-88E8-17C45FAEDC4B}" destId="{46DB1FD4-39BB-4F72-97D5-147620318D52}" srcOrd="0" destOrd="0" presId="urn:microsoft.com/office/officeart/2005/8/layout/lProcess1"/>
    <dgm:cxn modelId="{2A0E7A54-4B19-428A-9C91-F72029737D74}" type="presParOf" srcId="{92AA80A4-2099-4B58-AF8F-1B787D792E60}" destId="{29827BAF-A30A-4B66-8D66-AFAA46CE97A2}" srcOrd="3" destOrd="0" presId="urn:microsoft.com/office/officeart/2005/8/layout/lProcess1"/>
    <dgm:cxn modelId="{14E158F0-468B-42C6-AE4F-0FABBED41E1E}" type="presParOf" srcId="{92AA80A4-2099-4B58-AF8F-1B787D792E60}" destId="{C4A781D1-AD77-4873-B9B9-BBE3CC09A0B2}" srcOrd="4" destOrd="0" presId="urn:microsoft.com/office/officeart/2005/8/layout/lProcess1"/>
    <dgm:cxn modelId="{BEBCF3CB-883E-459A-AC5C-F0C2AA9EFD44}" type="presParOf" srcId="{C4A781D1-AD77-4873-B9B9-BBE3CC09A0B2}" destId="{B31A24E8-B2BB-40FA-8CB2-7876ECB6A4AD}" srcOrd="0" destOrd="0" presId="urn:microsoft.com/office/officeart/2005/8/layout/lProcess1"/>
    <dgm:cxn modelId="{199FA118-B2D7-4FB3-B81B-05795D9C1866}" type="presParOf" srcId="{92AA80A4-2099-4B58-AF8F-1B787D792E60}" destId="{79A534DF-A417-45A4-8967-88A52AA33A64}" srcOrd="5" destOrd="0" presId="urn:microsoft.com/office/officeart/2005/8/layout/lProcess1"/>
    <dgm:cxn modelId="{6E47E8E2-750B-4088-9CB8-94AAC1C423A2}" type="presParOf" srcId="{92AA80A4-2099-4B58-AF8F-1B787D792E60}" destId="{E3A5F02B-9F52-40B4-A6BA-327D70DEB63B}" srcOrd="6" destOrd="0" presId="urn:microsoft.com/office/officeart/2005/8/layout/lProcess1"/>
    <dgm:cxn modelId="{F7FB46DC-27DF-400A-8259-4B6BBD3C8D17}" type="presParOf" srcId="{E3A5F02B-9F52-40B4-A6BA-327D70DEB63B}" destId="{E1BE7B11-A84C-465E-94BD-0B2940BAF0AC}" srcOrd="0" destOrd="0" presId="urn:microsoft.com/office/officeart/2005/8/layout/lProcess1"/>
    <dgm:cxn modelId="{3104FB44-8484-4A0E-A3AC-87BCC071ECD1}" type="presParOf" srcId="{92AA80A4-2099-4B58-AF8F-1B787D792E60}" destId="{65D4314F-8A2B-4DD2-9622-513E246CA686}" srcOrd="7" destOrd="0" presId="urn:microsoft.com/office/officeart/2005/8/layout/lProcess1"/>
    <dgm:cxn modelId="{FB115705-95C4-4BE4-BCAF-6C70C96A338F}" type="presParOf" srcId="{92AA80A4-2099-4B58-AF8F-1B787D792E60}" destId="{CE9324BF-9C99-4519-8573-7C1874E9F84A}" srcOrd="8" destOrd="0" presId="urn:microsoft.com/office/officeart/2005/8/layout/lProcess1"/>
    <dgm:cxn modelId="{7F522ED5-E1A6-4F68-8B3D-B26AFA49EE2F}" type="presParOf" srcId="{CE9324BF-9C99-4519-8573-7C1874E9F84A}" destId="{39CF6E8A-089A-4AA6-9C15-852DE3C47D66}" srcOrd="0" destOrd="0" presId="urn:microsoft.com/office/officeart/2005/8/layout/lProcess1"/>
    <dgm:cxn modelId="{0840AA3D-DE91-4BC3-B3B7-2B2E2343D1B3}" type="presParOf" srcId="{92AA80A4-2099-4B58-AF8F-1B787D792E60}" destId="{BD2E59D4-A0F8-470A-8331-A5CC38C54C96}" srcOrd="9" destOrd="0" presId="urn:microsoft.com/office/officeart/2005/8/layout/lProcess1"/>
    <dgm:cxn modelId="{EB8C947B-5DFF-4275-9D9A-1A69FD0BA993}" type="presParOf" srcId="{92AA80A4-2099-4B58-AF8F-1B787D792E60}" destId="{00200FC4-F9FB-4B94-BE07-17788F8A955A}" srcOrd="10" destOrd="0" presId="urn:microsoft.com/office/officeart/2005/8/layout/lProcess1"/>
    <dgm:cxn modelId="{7612C2E4-ADA5-4596-ABEA-0F0CD4C3F085}" type="presParOf" srcId="{00200FC4-F9FB-4B94-BE07-17788F8A955A}" destId="{CFCBF706-4049-4093-908C-6529E2831404}" srcOrd="0" destOrd="0" presId="urn:microsoft.com/office/officeart/2005/8/layout/lProcess1"/>
    <dgm:cxn modelId="{E66A67B7-0294-4070-A0A9-9CED5876FF59}" type="presParOf" srcId="{92AA80A4-2099-4B58-AF8F-1B787D792E60}" destId="{B4BF66BA-0115-442B-B0DB-FA1AF6BDB1FB}" srcOrd="11" destOrd="0" presId="urn:microsoft.com/office/officeart/2005/8/layout/lProcess1"/>
    <dgm:cxn modelId="{4245E9EA-8ABE-4669-A795-E6D6D3DA70FB}" type="presParOf" srcId="{92AA80A4-2099-4B58-AF8F-1B787D792E60}" destId="{836FBB78-F881-423A-AB20-844A862453F4}" srcOrd="12" destOrd="0" presId="urn:microsoft.com/office/officeart/2005/8/layout/lProcess1"/>
    <dgm:cxn modelId="{56C3EE94-62AC-48A4-B0BF-357F14FC81D3}" type="presParOf" srcId="{836FBB78-F881-423A-AB20-844A862453F4}" destId="{69D4AB3E-F52E-401A-809A-1D3EA63751F8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B8C07A-4C44-4C94-BDC0-50061A0821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3049E0F-F163-46AB-9A98-FB4A17508BB4}">
      <dgm:prSet phldrT="[Text]" custT="1"/>
      <dgm:spPr/>
      <dgm:t>
        <a:bodyPr/>
        <a:lstStyle/>
        <a:p>
          <a:r>
            <a:rPr lang="en-IE" sz="2400" dirty="0"/>
            <a:t>business</a:t>
          </a:r>
        </a:p>
      </dgm:t>
    </dgm:pt>
    <dgm:pt modelId="{0DF81E3C-B3B1-4666-BDC7-4B2CF74E9992}" type="parTrans" cxnId="{6BA8A811-92B7-49D3-B03D-A4065A1F3DC7}">
      <dgm:prSet/>
      <dgm:spPr/>
      <dgm:t>
        <a:bodyPr/>
        <a:lstStyle/>
        <a:p>
          <a:endParaRPr lang="en-IE"/>
        </a:p>
      </dgm:t>
    </dgm:pt>
    <dgm:pt modelId="{41C82ED5-3EAF-4C95-AB90-4A382E2B4ADC}" type="sibTrans" cxnId="{6BA8A811-92B7-49D3-B03D-A4065A1F3DC7}">
      <dgm:prSet/>
      <dgm:spPr/>
      <dgm:t>
        <a:bodyPr/>
        <a:lstStyle/>
        <a:p>
          <a:endParaRPr lang="en-IE"/>
        </a:p>
      </dgm:t>
    </dgm:pt>
    <dgm:pt modelId="{1BD80E04-AEDE-456B-B15F-F3E12805D45E}" type="asst">
      <dgm:prSet phldrT="[Text]" custT="1"/>
      <dgm:spPr/>
      <dgm:t>
        <a:bodyPr/>
        <a:lstStyle/>
        <a:p>
          <a:r>
            <a:rPr lang="en-IE" sz="2400" dirty="0"/>
            <a:t>index</a:t>
          </a:r>
        </a:p>
      </dgm:t>
    </dgm:pt>
    <dgm:pt modelId="{0A91D56C-8DCA-43DA-93DF-D9320B43FE7F}" type="parTrans" cxnId="{12A21C04-3CE5-435E-9D74-6D94F62DDC2D}">
      <dgm:prSet/>
      <dgm:spPr/>
      <dgm:t>
        <a:bodyPr/>
        <a:lstStyle/>
        <a:p>
          <a:endParaRPr lang="en-IE"/>
        </a:p>
      </dgm:t>
    </dgm:pt>
    <dgm:pt modelId="{DB775754-1097-407E-834A-A0A5D7DB2492}" type="sibTrans" cxnId="{12A21C04-3CE5-435E-9D74-6D94F62DDC2D}">
      <dgm:prSet/>
      <dgm:spPr/>
      <dgm:t>
        <a:bodyPr/>
        <a:lstStyle/>
        <a:p>
          <a:endParaRPr lang="en-IE"/>
        </a:p>
      </dgm:t>
    </dgm:pt>
    <dgm:pt modelId="{0C1F97E1-78CD-48E2-BC4E-2CB2EB627562}">
      <dgm:prSet phldrT="[Text]" custT="1"/>
      <dgm:spPr/>
      <dgm:t>
        <a:bodyPr/>
        <a:lstStyle/>
        <a:p>
          <a:r>
            <a:rPr lang="en-IE" sz="2400" dirty="0"/>
            <a:t>about</a:t>
          </a:r>
        </a:p>
      </dgm:t>
    </dgm:pt>
    <dgm:pt modelId="{525A773C-2F08-451D-AE20-A05E4346A5AD}" type="parTrans" cxnId="{61B206E3-FE55-4F79-A333-427C29F42FE8}">
      <dgm:prSet/>
      <dgm:spPr/>
      <dgm:t>
        <a:bodyPr/>
        <a:lstStyle/>
        <a:p>
          <a:endParaRPr lang="en-IE"/>
        </a:p>
      </dgm:t>
    </dgm:pt>
    <dgm:pt modelId="{9F2D9A4B-B8AD-4DC2-AADE-A071406FFF2A}" type="sibTrans" cxnId="{61B206E3-FE55-4F79-A333-427C29F42FE8}">
      <dgm:prSet/>
      <dgm:spPr/>
      <dgm:t>
        <a:bodyPr/>
        <a:lstStyle/>
        <a:p>
          <a:endParaRPr lang="en-IE"/>
        </a:p>
      </dgm:t>
    </dgm:pt>
    <dgm:pt modelId="{49DADE3A-EB6E-438B-BEDE-47F89268E941}">
      <dgm:prSet phldrT="[Text]" custT="1"/>
      <dgm:spPr/>
      <dgm:t>
        <a:bodyPr/>
        <a:lstStyle/>
        <a:p>
          <a:r>
            <a:rPr lang="en-IE" sz="2400" dirty="0"/>
            <a:t>contact</a:t>
          </a:r>
        </a:p>
      </dgm:t>
    </dgm:pt>
    <dgm:pt modelId="{951B8251-F1FB-4CAB-8026-5FE9F629E8D9}" type="parTrans" cxnId="{24918B1A-A13B-4852-81F8-B084F58C2F57}">
      <dgm:prSet/>
      <dgm:spPr/>
      <dgm:t>
        <a:bodyPr/>
        <a:lstStyle/>
        <a:p>
          <a:endParaRPr lang="en-IE"/>
        </a:p>
      </dgm:t>
    </dgm:pt>
    <dgm:pt modelId="{5A13D1DC-24E5-4307-9344-F93AE6F8A3CA}" type="sibTrans" cxnId="{24918B1A-A13B-4852-81F8-B084F58C2F57}">
      <dgm:prSet/>
      <dgm:spPr/>
      <dgm:t>
        <a:bodyPr/>
        <a:lstStyle/>
        <a:p>
          <a:endParaRPr lang="en-IE"/>
        </a:p>
      </dgm:t>
    </dgm:pt>
    <dgm:pt modelId="{2613A17A-9A80-4004-9038-3AB2185493D5}">
      <dgm:prSet phldrT="[Text]" custT="1"/>
      <dgm:spPr/>
      <dgm:t>
        <a:bodyPr/>
        <a:lstStyle/>
        <a:p>
          <a:r>
            <a:rPr lang="en-IE" sz="2400" dirty="0"/>
            <a:t>Gallery</a:t>
          </a:r>
        </a:p>
      </dgm:t>
    </dgm:pt>
    <dgm:pt modelId="{C525C5A8-A58C-44CE-8DAD-CC8372E06DC4}" type="parTrans" cxnId="{C2B7C55C-3FC1-454C-B333-ACE6528C8382}">
      <dgm:prSet/>
      <dgm:spPr/>
      <dgm:t>
        <a:bodyPr/>
        <a:lstStyle/>
        <a:p>
          <a:endParaRPr lang="en-IE"/>
        </a:p>
      </dgm:t>
    </dgm:pt>
    <dgm:pt modelId="{56BF09E2-413A-496F-AAEE-4CAD8803B1DD}" type="sibTrans" cxnId="{C2B7C55C-3FC1-454C-B333-ACE6528C8382}">
      <dgm:prSet/>
      <dgm:spPr/>
      <dgm:t>
        <a:bodyPr/>
        <a:lstStyle/>
        <a:p>
          <a:endParaRPr lang="en-IE"/>
        </a:p>
      </dgm:t>
    </dgm:pt>
    <dgm:pt modelId="{72752983-5DF5-4C64-9CAD-4721E8B922B4}">
      <dgm:prSet phldrT="[Text]" custT="1"/>
      <dgm:spPr/>
      <dgm:t>
        <a:bodyPr/>
        <a:lstStyle/>
        <a:p>
          <a:r>
            <a:rPr lang="en-IE" sz="2400" dirty="0"/>
            <a:t>Sitemap</a:t>
          </a:r>
        </a:p>
      </dgm:t>
    </dgm:pt>
    <dgm:pt modelId="{76BFAFCD-1233-438B-89AD-EC4AC57E1F37}" type="parTrans" cxnId="{D93F2669-A91E-49E8-9A1D-C9AD8E7735FD}">
      <dgm:prSet/>
      <dgm:spPr/>
      <dgm:t>
        <a:bodyPr/>
        <a:lstStyle/>
        <a:p>
          <a:endParaRPr lang="en-IE"/>
        </a:p>
      </dgm:t>
    </dgm:pt>
    <dgm:pt modelId="{595CFDA8-5763-4F46-9029-01709FBD35A0}" type="sibTrans" cxnId="{D93F2669-A91E-49E8-9A1D-C9AD8E7735FD}">
      <dgm:prSet/>
      <dgm:spPr/>
      <dgm:t>
        <a:bodyPr/>
        <a:lstStyle/>
        <a:p>
          <a:endParaRPr lang="en-IE"/>
        </a:p>
      </dgm:t>
    </dgm:pt>
    <dgm:pt modelId="{7DCC94D6-4B41-4958-B6D5-40EB7ED9C3A0}" type="pres">
      <dgm:prSet presAssocID="{2AB8C07A-4C44-4C94-BDC0-50061A0821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94136E-78B0-456C-AA1C-D81813FD3C71}" type="pres">
      <dgm:prSet presAssocID="{B3049E0F-F163-46AB-9A98-FB4A17508BB4}" presName="hierRoot1" presStyleCnt="0">
        <dgm:presLayoutVars>
          <dgm:hierBranch val="init"/>
        </dgm:presLayoutVars>
      </dgm:prSet>
      <dgm:spPr/>
    </dgm:pt>
    <dgm:pt modelId="{82BB4F50-FE9A-4328-B706-4F6342004B5E}" type="pres">
      <dgm:prSet presAssocID="{B3049E0F-F163-46AB-9A98-FB4A17508BB4}" presName="rootComposite1" presStyleCnt="0"/>
      <dgm:spPr/>
    </dgm:pt>
    <dgm:pt modelId="{1955C0D7-B193-4570-AA14-C8D93E1DC0F2}" type="pres">
      <dgm:prSet presAssocID="{B3049E0F-F163-46AB-9A98-FB4A17508BB4}" presName="rootText1" presStyleLbl="node0" presStyleIdx="0" presStyleCnt="1">
        <dgm:presLayoutVars>
          <dgm:chPref val="3"/>
        </dgm:presLayoutVars>
      </dgm:prSet>
      <dgm:spPr/>
    </dgm:pt>
    <dgm:pt modelId="{610B2ED9-A36C-4B2B-8B18-94526966A05D}" type="pres">
      <dgm:prSet presAssocID="{B3049E0F-F163-46AB-9A98-FB4A17508BB4}" presName="rootConnector1" presStyleLbl="node1" presStyleIdx="0" presStyleCnt="0"/>
      <dgm:spPr/>
    </dgm:pt>
    <dgm:pt modelId="{8500335C-DBAE-4A4A-97BD-DB1411DF2397}" type="pres">
      <dgm:prSet presAssocID="{B3049E0F-F163-46AB-9A98-FB4A17508BB4}" presName="hierChild2" presStyleCnt="0"/>
      <dgm:spPr/>
    </dgm:pt>
    <dgm:pt modelId="{692CF0D4-96CC-4481-B33F-B91832E5DC21}" type="pres">
      <dgm:prSet presAssocID="{525A773C-2F08-451D-AE20-A05E4346A5AD}" presName="Name37" presStyleLbl="parChTrans1D2" presStyleIdx="0" presStyleCnt="5"/>
      <dgm:spPr/>
    </dgm:pt>
    <dgm:pt modelId="{5F231BBA-9195-4D0D-92AF-C88799333AD2}" type="pres">
      <dgm:prSet presAssocID="{0C1F97E1-78CD-48E2-BC4E-2CB2EB627562}" presName="hierRoot2" presStyleCnt="0">
        <dgm:presLayoutVars>
          <dgm:hierBranch val="init"/>
        </dgm:presLayoutVars>
      </dgm:prSet>
      <dgm:spPr/>
    </dgm:pt>
    <dgm:pt modelId="{CF5B82D7-273D-44F9-BB1C-E422473C51E8}" type="pres">
      <dgm:prSet presAssocID="{0C1F97E1-78CD-48E2-BC4E-2CB2EB627562}" presName="rootComposite" presStyleCnt="0"/>
      <dgm:spPr/>
    </dgm:pt>
    <dgm:pt modelId="{B21B75C1-1802-468F-99F2-DC178699DD03}" type="pres">
      <dgm:prSet presAssocID="{0C1F97E1-78CD-48E2-BC4E-2CB2EB627562}" presName="rootText" presStyleLbl="node2" presStyleIdx="0" presStyleCnt="4">
        <dgm:presLayoutVars>
          <dgm:chPref val="3"/>
        </dgm:presLayoutVars>
      </dgm:prSet>
      <dgm:spPr/>
    </dgm:pt>
    <dgm:pt modelId="{151C326C-A0AC-441B-9CFA-3DC2A2A11C3A}" type="pres">
      <dgm:prSet presAssocID="{0C1F97E1-78CD-48E2-BC4E-2CB2EB627562}" presName="rootConnector" presStyleLbl="node2" presStyleIdx="0" presStyleCnt="4"/>
      <dgm:spPr/>
    </dgm:pt>
    <dgm:pt modelId="{1387D890-9BBB-4D2A-9AE7-F005A8B6816C}" type="pres">
      <dgm:prSet presAssocID="{0C1F97E1-78CD-48E2-BC4E-2CB2EB627562}" presName="hierChild4" presStyleCnt="0"/>
      <dgm:spPr/>
    </dgm:pt>
    <dgm:pt modelId="{4A3FB901-C76D-409E-B43C-E13EA3CA6446}" type="pres">
      <dgm:prSet presAssocID="{0C1F97E1-78CD-48E2-BC4E-2CB2EB627562}" presName="hierChild5" presStyleCnt="0"/>
      <dgm:spPr/>
    </dgm:pt>
    <dgm:pt modelId="{5CC6E887-5EBF-4B04-A86F-1AC58EACD99A}" type="pres">
      <dgm:prSet presAssocID="{951B8251-F1FB-4CAB-8026-5FE9F629E8D9}" presName="Name37" presStyleLbl="parChTrans1D2" presStyleIdx="1" presStyleCnt="5"/>
      <dgm:spPr/>
    </dgm:pt>
    <dgm:pt modelId="{815D533C-CD4B-4BAF-BB49-081DC592A04B}" type="pres">
      <dgm:prSet presAssocID="{49DADE3A-EB6E-438B-BEDE-47F89268E941}" presName="hierRoot2" presStyleCnt="0">
        <dgm:presLayoutVars>
          <dgm:hierBranch val="init"/>
        </dgm:presLayoutVars>
      </dgm:prSet>
      <dgm:spPr/>
    </dgm:pt>
    <dgm:pt modelId="{C5EDC137-CEC6-4A67-9397-3A0AA5FF4910}" type="pres">
      <dgm:prSet presAssocID="{49DADE3A-EB6E-438B-BEDE-47F89268E941}" presName="rootComposite" presStyleCnt="0"/>
      <dgm:spPr/>
    </dgm:pt>
    <dgm:pt modelId="{1AFC6A99-B770-4D78-8156-71890E426580}" type="pres">
      <dgm:prSet presAssocID="{49DADE3A-EB6E-438B-BEDE-47F89268E941}" presName="rootText" presStyleLbl="node2" presStyleIdx="1" presStyleCnt="4">
        <dgm:presLayoutVars>
          <dgm:chPref val="3"/>
        </dgm:presLayoutVars>
      </dgm:prSet>
      <dgm:spPr/>
    </dgm:pt>
    <dgm:pt modelId="{4A51AB25-5AD6-4884-B0A5-B9BE91BFE56E}" type="pres">
      <dgm:prSet presAssocID="{49DADE3A-EB6E-438B-BEDE-47F89268E941}" presName="rootConnector" presStyleLbl="node2" presStyleIdx="1" presStyleCnt="4"/>
      <dgm:spPr/>
    </dgm:pt>
    <dgm:pt modelId="{B5B14CF7-3552-4547-85E2-D5F11B586243}" type="pres">
      <dgm:prSet presAssocID="{49DADE3A-EB6E-438B-BEDE-47F89268E941}" presName="hierChild4" presStyleCnt="0"/>
      <dgm:spPr/>
    </dgm:pt>
    <dgm:pt modelId="{9554F0C0-D73F-4DBA-AD53-EE18DFF9F7AF}" type="pres">
      <dgm:prSet presAssocID="{49DADE3A-EB6E-438B-BEDE-47F89268E941}" presName="hierChild5" presStyleCnt="0"/>
      <dgm:spPr/>
    </dgm:pt>
    <dgm:pt modelId="{0867099D-95F9-4C18-A63C-FCF893761400}" type="pres">
      <dgm:prSet presAssocID="{C525C5A8-A58C-44CE-8DAD-CC8372E06DC4}" presName="Name37" presStyleLbl="parChTrans1D2" presStyleIdx="2" presStyleCnt="5"/>
      <dgm:spPr/>
    </dgm:pt>
    <dgm:pt modelId="{A4203999-9130-4E22-93D7-E7F9F4B7F8EE}" type="pres">
      <dgm:prSet presAssocID="{2613A17A-9A80-4004-9038-3AB2185493D5}" presName="hierRoot2" presStyleCnt="0">
        <dgm:presLayoutVars>
          <dgm:hierBranch val="init"/>
        </dgm:presLayoutVars>
      </dgm:prSet>
      <dgm:spPr/>
    </dgm:pt>
    <dgm:pt modelId="{0EF4E033-9895-4277-B436-F0769AC9ACE7}" type="pres">
      <dgm:prSet presAssocID="{2613A17A-9A80-4004-9038-3AB2185493D5}" presName="rootComposite" presStyleCnt="0"/>
      <dgm:spPr/>
    </dgm:pt>
    <dgm:pt modelId="{45F8828F-4EA9-4C00-97A5-29F093CEE62B}" type="pres">
      <dgm:prSet presAssocID="{2613A17A-9A80-4004-9038-3AB2185493D5}" presName="rootText" presStyleLbl="node2" presStyleIdx="2" presStyleCnt="4">
        <dgm:presLayoutVars>
          <dgm:chPref val="3"/>
        </dgm:presLayoutVars>
      </dgm:prSet>
      <dgm:spPr/>
    </dgm:pt>
    <dgm:pt modelId="{2A45E62A-1F1E-4B04-83C0-11CE7D1B7922}" type="pres">
      <dgm:prSet presAssocID="{2613A17A-9A80-4004-9038-3AB2185493D5}" presName="rootConnector" presStyleLbl="node2" presStyleIdx="2" presStyleCnt="4"/>
      <dgm:spPr/>
    </dgm:pt>
    <dgm:pt modelId="{69214768-192C-4E1D-86AE-DC7144F8452D}" type="pres">
      <dgm:prSet presAssocID="{2613A17A-9A80-4004-9038-3AB2185493D5}" presName="hierChild4" presStyleCnt="0"/>
      <dgm:spPr/>
    </dgm:pt>
    <dgm:pt modelId="{FA5B5F44-E8C7-4498-86D2-0C7522A88935}" type="pres">
      <dgm:prSet presAssocID="{2613A17A-9A80-4004-9038-3AB2185493D5}" presName="hierChild5" presStyleCnt="0"/>
      <dgm:spPr/>
    </dgm:pt>
    <dgm:pt modelId="{2BDA9016-6F30-44F9-8E49-49DA2F450061}" type="pres">
      <dgm:prSet presAssocID="{76BFAFCD-1233-438B-89AD-EC4AC57E1F37}" presName="Name37" presStyleLbl="parChTrans1D2" presStyleIdx="3" presStyleCnt="5"/>
      <dgm:spPr/>
    </dgm:pt>
    <dgm:pt modelId="{526BF526-CF6C-493E-AC29-4D23AB0F2DC1}" type="pres">
      <dgm:prSet presAssocID="{72752983-5DF5-4C64-9CAD-4721E8B922B4}" presName="hierRoot2" presStyleCnt="0">
        <dgm:presLayoutVars>
          <dgm:hierBranch val="init"/>
        </dgm:presLayoutVars>
      </dgm:prSet>
      <dgm:spPr/>
    </dgm:pt>
    <dgm:pt modelId="{C05D5B64-F5EF-434C-B980-3A72CD0F8782}" type="pres">
      <dgm:prSet presAssocID="{72752983-5DF5-4C64-9CAD-4721E8B922B4}" presName="rootComposite" presStyleCnt="0"/>
      <dgm:spPr/>
    </dgm:pt>
    <dgm:pt modelId="{075CFED9-D7A5-4733-A8F5-EAC17F7B780B}" type="pres">
      <dgm:prSet presAssocID="{72752983-5DF5-4C64-9CAD-4721E8B922B4}" presName="rootText" presStyleLbl="node2" presStyleIdx="3" presStyleCnt="4">
        <dgm:presLayoutVars>
          <dgm:chPref val="3"/>
        </dgm:presLayoutVars>
      </dgm:prSet>
      <dgm:spPr/>
    </dgm:pt>
    <dgm:pt modelId="{9C7A55BE-0B60-4E4C-9260-A1AF7C76515A}" type="pres">
      <dgm:prSet presAssocID="{72752983-5DF5-4C64-9CAD-4721E8B922B4}" presName="rootConnector" presStyleLbl="node2" presStyleIdx="3" presStyleCnt="4"/>
      <dgm:spPr/>
    </dgm:pt>
    <dgm:pt modelId="{CB882A85-D2E6-49B0-B4A4-40091DF8AECE}" type="pres">
      <dgm:prSet presAssocID="{72752983-5DF5-4C64-9CAD-4721E8B922B4}" presName="hierChild4" presStyleCnt="0"/>
      <dgm:spPr/>
    </dgm:pt>
    <dgm:pt modelId="{96606B29-7072-4D00-B3A6-4725B2508856}" type="pres">
      <dgm:prSet presAssocID="{72752983-5DF5-4C64-9CAD-4721E8B922B4}" presName="hierChild5" presStyleCnt="0"/>
      <dgm:spPr/>
    </dgm:pt>
    <dgm:pt modelId="{22AE1D96-C321-4215-8EBD-55D55623D7D1}" type="pres">
      <dgm:prSet presAssocID="{B3049E0F-F163-46AB-9A98-FB4A17508BB4}" presName="hierChild3" presStyleCnt="0"/>
      <dgm:spPr/>
    </dgm:pt>
    <dgm:pt modelId="{40080C86-1443-4ADE-A720-3A20D3629690}" type="pres">
      <dgm:prSet presAssocID="{0A91D56C-8DCA-43DA-93DF-D9320B43FE7F}" presName="Name111" presStyleLbl="parChTrans1D2" presStyleIdx="4" presStyleCnt="5"/>
      <dgm:spPr/>
    </dgm:pt>
    <dgm:pt modelId="{68E871D6-1F97-4E07-9800-E015AA44489C}" type="pres">
      <dgm:prSet presAssocID="{1BD80E04-AEDE-456B-B15F-F3E12805D45E}" presName="hierRoot3" presStyleCnt="0">
        <dgm:presLayoutVars>
          <dgm:hierBranch val="init"/>
        </dgm:presLayoutVars>
      </dgm:prSet>
      <dgm:spPr/>
    </dgm:pt>
    <dgm:pt modelId="{5F9654EB-702F-4F27-BB80-FCEF4FFCBC55}" type="pres">
      <dgm:prSet presAssocID="{1BD80E04-AEDE-456B-B15F-F3E12805D45E}" presName="rootComposite3" presStyleCnt="0"/>
      <dgm:spPr/>
    </dgm:pt>
    <dgm:pt modelId="{00560A0F-59CD-4273-B5C2-5716BCF5DE49}" type="pres">
      <dgm:prSet presAssocID="{1BD80E04-AEDE-456B-B15F-F3E12805D45E}" presName="rootText3" presStyleLbl="asst1" presStyleIdx="0" presStyleCnt="1">
        <dgm:presLayoutVars>
          <dgm:chPref val="3"/>
        </dgm:presLayoutVars>
      </dgm:prSet>
      <dgm:spPr/>
    </dgm:pt>
    <dgm:pt modelId="{7094146A-A1C8-47C4-AE67-CDAEF9803E37}" type="pres">
      <dgm:prSet presAssocID="{1BD80E04-AEDE-456B-B15F-F3E12805D45E}" presName="rootConnector3" presStyleLbl="asst1" presStyleIdx="0" presStyleCnt="1"/>
      <dgm:spPr/>
    </dgm:pt>
    <dgm:pt modelId="{19E43F8B-130E-48E5-B6DE-FF9023324297}" type="pres">
      <dgm:prSet presAssocID="{1BD80E04-AEDE-456B-B15F-F3E12805D45E}" presName="hierChild6" presStyleCnt="0"/>
      <dgm:spPr/>
    </dgm:pt>
    <dgm:pt modelId="{C8CC4464-1680-48DC-964A-DEDA4B190553}" type="pres">
      <dgm:prSet presAssocID="{1BD80E04-AEDE-456B-B15F-F3E12805D45E}" presName="hierChild7" presStyleCnt="0"/>
      <dgm:spPr/>
    </dgm:pt>
  </dgm:ptLst>
  <dgm:cxnLst>
    <dgm:cxn modelId="{12A21C04-3CE5-435E-9D74-6D94F62DDC2D}" srcId="{B3049E0F-F163-46AB-9A98-FB4A17508BB4}" destId="{1BD80E04-AEDE-456B-B15F-F3E12805D45E}" srcOrd="0" destOrd="0" parTransId="{0A91D56C-8DCA-43DA-93DF-D9320B43FE7F}" sibTransId="{DB775754-1097-407E-834A-A0A5D7DB2492}"/>
    <dgm:cxn modelId="{09A7920C-5705-425A-BD09-BA796971568A}" type="presOf" srcId="{49DADE3A-EB6E-438B-BEDE-47F89268E941}" destId="{4A51AB25-5AD6-4884-B0A5-B9BE91BFE56E}" srcOrd="1" destOrd="0" presId="urn:microsoft.com/office/officeart/2005/8/layout/orgChart1"/>
    <dgm:cxn modelId="{6BA8A811-92B7-49D3-B03D-A4065A1F3DC7}" srcId="{2AB8C07A-4C44-4C94-BDC0-50061A08213B}" destId="{B3049E0F-F163-46AB-9A98-FB4A17508BB4}" srcOrd="0" destOrd="0" parTransId="{0DF81E3C-B3B1-4666-BDC7-4B2CF74E9992}" sibTransId="{41C82ED5-3EAF-4C95-AB90-4A382E2B4ADC}"/>
    <dgm:cxn modelId="{24918B1A-A13B-4852-81F8-B084F58C2F57}" srcId="{B3049E0F-F163-46AB-9A98-FB4A17508BB4}" destId="{49DADE3A-EB6E-438B-BEDE-47F89268E941}" srcOrd="2" destOrd="0" parTransId="{951B8251-F1FB-4CAB-8026-5FE9F629E8D9}" sibTransId="{5A13D1DC-24E5-4307-9344-F93AE6F8A3CA}"/>
    <dgm:cxn modelId="{D793E324-6515-4244-80EE-16D463A36486}" type="presOf" srcId="{B3049E0F-F163-46AB-9A98-FB4A17508BB4}" destId="{1955C0D7-B193-4570-AA14-C8D93E1DC0F2}" srcOrd="0" destOrd="0" presId="urn:microsoft.com/office/officeart/2005/8/layout/orgChart1"/>
    <dgm:cxn modelId="{E39C653C-752D-450B-834F-35F21718CB1A}" type="presOf" srcId="{76BFAFCD-1233-438B-89AD-EC4AC57E1F37}" destId="{2BDA9016-6F30-44F9-8E49-49DA2F450061}" srcOrd="0" destOrd="0" presId="urn:microsoft.com/office/officeart/2005/8/layout/orgChart1"/>
    <dgm:cxn modelId="{C2B7C55C-3FC1-454C-B333-ACE6528C8382}" srcId="{B3049E0F-F163-46AB-9A98-FB4A17508BB4}" destId="{2613A17A-9A80-4004-9038-3AB2185493D5}" srcOrd="3" destOrd="0" parTransId="{C525C5A8-A58C-44CE-8DAD-CC8372E06DC4}" sibTransId="{56BF09E2-413A-496F-AAEE-4CAD8803B1DD}"/>
    <dgm:cxn modelId="{55B5E85E-C268-4179-AAE0-068F75466C78}" type="presOf" srcId="{0A91D56C-8DCA-43DA-93DF-D9320B43FE7F}" destId="{40080C86-1443-4ADE-A720-3A20D3629690}" srcOrd="0" destOrd="0" presId="urn:microsoft.com/office/officeart/2005/8/layout/orgChart1"/>
    <dgm:cxn modelId="{DCE44043-BDCA-45CA-9216-5DA8E0E2CB80}" type="presOf" srcId="{2613A17A-9A80-4004-9038-3AB2185493D5}" destId="{2A45E62A-1F1E-4B04-83C0-11CE7D1B7922}" srcOrd="1" destOrd="0" presId="urn:microsoft.com/office/officeart/2005/8/layout/orgChart1"/>
    <dgm:cxn modelId="{10D70367-BCDE-4181-B6F9-A3FB7684633A}" type="presOf" srcId="{0C1F97E1-78CD-48E2-BC4E-2CB2EB627562}" destId="{B21B75C1-1802-468F-99F2-DC178699DD03}" srcOrd="0" destOrd="0" presId="urn:microsoft.com/office/officeart/2005/8/layout/orgChart1"/>
    <dgm:cxn modelId="{D93F2669-A91E-49E8-9A1D-C9AD8E7735FD}" srcId="{B3049E0F-F163-46AB-9A98-FB4A17508BB4}" destId="{72752983-5DF5-4C64-9CAD-4721E8B922B4}" srcOrd="4" destOrd="0" parTransId="{76BFAFCD-1233-438B-89AD-EC4AC57E1F37}" sibTransId="{595CFDA8-5763-4F46-9029-01709FBD35A0}"/>
    <dgm:cxn modelId="{ADC66449-AFE6-4E7D-9EF8-0AB5B1B337B4}" type="presOf" srcId="{0C1F97E1-78CD-48E2-BC4E-2CB2EB627562}" destId="{151C326C-A0AC-441B-9CFA-3DC2A2A11C3A}" srcOrd="1" destOrd="0" presId="urn:microsoft.com/office/officeart/2005/8/layout/orgChart1"/>
    <dgm:cxn modelId="{D545FF4A-1890-4C91-8DFC-ABF6D3CDCF54}" type="presOf" srcId="{72752983-5DF5-4C64-9CAD-4721E8B922B4}" destId="{075CFED9-D7A5-4733-A8F5-EAC17F7B780B}" srcOrd="0" destOrd="0" presId="urn:microsoft.com/office/officeart/2005/8/layout/orgChart1"/>
    <dgm:cxn modelId="{E3473B50-6F90-4206-8E98-797C020D87ED}" type="presOf" srcId="{525A773C-2F08-451D-AE20-A05E4346A5AD}" destId="{692CF0D4-96CC-4481-B33F-B91832E5DC21}" srcOrd="0" destOrd="0" presId="urn:microsoft.com/office/officeart/2005/8/layout/orgChart1"/>
    <dgm:cxn modelId="{B6E13889-A819-4B84-9E5D-6AB7A2DAFF74}" type="presOf" srcId="{72752983-5DF5-4C64-9CAD-4721E8B922B4}" destId="{9C7A55BE-0B60-4E4C-9260-A1AF7C76515A}" srcOrd="1" destOrd="0" presId="urn:microsoft.com/office/officeart/2005/8/layout/orgChart1"/>
    <dgm:cxn modelId="{A394C889-064D-4AB1-8F5C-84ABCBE80098}" type="presOf" srcId="{1BD80E04-AEDE-456B-B15F-F3E12805D45E}" destId="{7094146A-A1C8-47C4-AE67-CDAEF9803E37}" srcOrd="1" destOrd="0" presId="urn:microsoft.com/office/officeart/2005/8/layout/orgChart1"/>
    <dgm:cxn modelId="{2F73FD91-F506-4731-AAC4-B727584047E5}" type="presOf" srcId="{1BD80E04-AEDE-456B-B15F-F3E12805D45E}" destId="{00560A0F-59CD-4273-B5C2-5716BCF5DE49}" srcOrd="0" destOrd="0" presId="urn:microsoft.com/office/officeart/2005/8/layout/orgChart1"/>
    <dgm:cxn modelId="{9C7268A4-BC8D-409F-AFCA-583655C79A15}" type="presOf" srcId="{2AB8C07A-4C44-4C94-BDC0-50061A08213B}" destId="{7DCC94D6-4B41-4958-B6D5-40EB7ED9C3A0}" srcOrd="0" destOrd="0" presId="urn:microsoft.com/office/officeart/2005/8/layout/orgChart1"/>
    <dgm:cxn modelId="{056144A6-D20C-4393-9656-56130979C686}" type="presOf" srcId="{C525C5A8-A58C-44CE-8DAD-CC8372E06DC4}" destId="{0867099D-95F9-4C18-A63C-FCF893761400}" srcOrd="0" destOrd="0" presId="urn:microsoft.com/office/officeart/2005/8/layout/orgChart1"/>
    <dgm:cxn modelId="{26847DB5-3615-467F-9DCC-E6A2E3C4B656}" type="presOf" srcId="{951B8251-F1FB-4CAB-8026-5FE9F629E8D9}" destId="{5CC6E887-5EBF-4B04-A86F-1AC58EACD99A}" srcOrd="0" destOrd="0" presId="urn:microsoft.com/office/officeart/2005/8/layout/orgChart1"/>
    <dgm:cxn modelId="{67DE61B6-476B-4CF0-BA7D-54AC6D42E61F}" type="presOf" srcId="{49DADE3A-EB6E-438B-BEDE-47F89268E941}" destId="{1AFC6A99-B770-4D78-8156-71890E426580}" srcOrd="0" destOrd="0" presId="urn:microsoft.com/office/officeart/2005/8/layout/orgChart1"/>
    <dgm:cxn modelId="{B62129C6-45E5-4AC0-B911-F2C17554428B}" type="presOf" srcId="{B3049E0F-F163-46AB-9A98-FB4A17508BB4}" destId="{610B2ED9-A36C-4B2B-8B18-94526966A05D}" srcOrd="1" destOrd="0" presId="urn:microsoft.com/office/officeart/2005/8/layout/orgChart1"/>
    <dgm:cxn modelId="{61B206E3-FE55-4F79-A333-427C29F42FE8}" srcId="{B3049E0F-F163-46AB-9A98-FB4A17508BB4}" destId="{0C1F97E1-78CD-48E2-BC4E-2CB2EB627562}" srcOrd="1" destOrd="0" parTransId="{525A773C-2F08-451D-AE20-A05E4346A5AD}" sibTransId="{9F2D9A4B-B8AD-4DC2-AADE-A071406FFF2A}"/>
    <dgm:cxn modelId="{93C46DFE-2F4F-4876-AA19-C268F9605F23}" type="presOf" srcId="{2613A17A-9A80-4004-9038-3AB2185493D5}" destId="{45F8828F-4EA9-4C00-97A5-29F093CEE62B}" srcOrd="0" destOrd="0" presId="urn:microsoft.com/office/officeart/2005/8/layout/orgChart1"/>
    <dgm:cxn modelId="{5C0CC440-E99C-41F9-87D0-7A517034E783}" type="presParOf" srcId="{7DCC94D6-4B41-4958-B6D5-40EB7ED9C3A0}" destId="{DF94136E-78B0-456C-AA1C-D81813FD3C71}" srcOrd="0" destOrd="0" presId="urn:microsoft.com/office/officeart/2005/8/layout/orgChart1"/>
    <dgm:cxn modelId="{79D35A11-6FC1-4219-851D-3E4CB8D05E45}" type="presParOf" srcId="{DF94136E-78B0-456C-AA1C-D81813FD3C71}" destId="{82BB4F50-FE9A-4328-B706-4F6342004B5E}" srcOrd="0" destOrd="0" presId="urn:microsoft.com/office/officeart/2005/8/layout/orgChart1"/>
    <dgm:cxn modelId="{D54611C2-A5C2-4AF1-A32F-DDACF9C0F7BF}" type="presParOf" srcId="{82BB4F50-FE9A-4328-B706-4F6342004B5E}" destId="{1955C0D7-B193-4570-AA14-C8D93E1DC0F2}" srcOrd="0" destOrd="0" presId="urn:microsoft.com/office/officeart/2005/8/layout/orgChart1"/>
    <dgm:cxn modelId="{248DDD6F-6835-41CB-8D1F-38E530475AAE}" type="presParOf" srcId="{82BB4F50-FE9A-4328-B706-4F6342004B5E}" destId="{610B2ED9-A36C-4B2B-8B18-94526966A05D}" srcOrd="1" destOrd="0" presId="urn:microsoft.com/office/officeart/2005/8/layout/orgChart1"/>
    <dgm:cxn modelId="{89682210-C118-48FA-B5B0-5F08E13E345A}" type="presParOf" srcId="{DF94136E-78B0-456C-AA1C-D81813FD3C71}" destId="{8500335C-DBAE-4A4A-97BD-DB1411DF2397}" srcOrd="1" destOrd="0" presId="urn:microsoft.com/office/officeart/2005/8/layout/orgChart1"/>
    <dgm:cxn modelId="{AEF5FD68-F7AA-4C82-A794-4836ABB507AF}" type="presParOf" srcId="{8500335C-DBAE-4A4A-97BD-DB1411DF2397}" destId="{692CF0D4-96CC-4481-B33F-B91832E5DC21}" srcOrd="0" destOrd="0" presId="urn:microsoft.com/office/officeart/2005/8/layout/orgChart1"/>
    <dgm:cxn modelId="{AA39CA37-E35C-48FE-A209-11C4E6D9C52F}" type="presParOf" srcId="{8500335C-DBAE-4A4A-97BD-DB1411DF2397}" destId="{5F231BBA-9195-4D0D-92AF-C88799333AD2}" srcOrd="1" destOrd="0" presId="urn:microsoft.com/office/officeart/2005/8/layout/orgChart1"/>
    <dgm:cxn modelId="{F1CBEE0F-A672-4DDD-965F-E03EDC00479D}" type="presParOf" srcId="{5F231BBA-9195-4D0D-92AF-C88799333AD2}" destId="{CF5B82D7-273D-44F9-BB1C-E422473C51E8}" srcOrd="0" destOrd="0" presId="urn:microsoft.com/office/officeart/2005/8/layout/orgChart1"/>
    <dgm:cxn modelId="{17C0560C-CDC2-4E16-B4B7-A0694C04329A}" type="presParOf" srcId="{CF5B82D7-273D-44F9-BB1C-E422473C51E8}" destId="{B21B75C1-1802-468F-99F2-DC178699DD03}" srcOrd="0" destOrd="0" presId="urn:microsoft.com/office/officeart/2005/8/layout/orgChart1"/>
    <dgm:cxn modelId="{E8B20AC9-BA7A-4436-B401-9F91E95DF7C4}" type="presParOf" srcId="{CF5B82D7-273D-44F9-BB1C-E422473C51E8}" destId="{151C326C-A0AC-441B-9CFA-3DC2A2A11C3A}" srcOrd="1" destOrd="0" presId="urn:microsoft.com/office/officeart/2005/8/layout/orgChart1"/>
    <dgm:cxn modelId="{F6D7CA8D-5E2D-4C39-9929-9F6442FAFE0F}" type="presParOf" srcId="{5F231BBA-9195-4D0D-92AF-C88799333AD2}" destId="{1387D890-9BBB-4D2A-9AE7-F005A8B6816C}" srcOrd="1" destOrd="0" presId="urn:microsoft.com/office/officeart/2005/8/layout/orgChart1"/>
    <dgm:cxn modelId="{8A0927EA-2D78-413A-9713-C5DA9FB8EACD}" type="presParOf" srcId="{5F231BBA-9195-4D0D-92AF-C88799333AD2}" destId="{4A3FB901-C76D-409E-B43C-E13EA3CA6446}" srcOrd="2" destOrd="0" presId="urn:microsoft.com/office/officeart/2005/8/layout/orgChart1"/>
    <dgm:cxn modelId="{561FB45F-EA3A-4654-AE23-BF1BD543F1FB}" type="presParOf" srcId="{8500335C-DBAE-4A4A-97BD-DB1411DF2397}" destId="{5CC6E887-5EBF-4B04-A86F-1AC58EACD99A}" srcOrd="2" destOrd="0" presId="urn:microsoft.com/office/officeart/2005/8/layout/orgChart1"/>
    <dgm:cxn modelId="{6A6202FB-4378-4E52-99AE-15E340B5EAAD}" type="presParOf" srcId="{8500335C-DBAE-4A4A-97BD-DB1411DF2397}" destId="{815D533C-CD4B-4BAF-BB49-081DC592A04B}" srcOrd="3" destOrd="0" presId="urn:microsoft.com/office/officeart/2005/8/layout/orgChart1"/>
    <dgm:cxn modelId="{D237E1B6-263D-4D58-BEA5-95574CD4F07C}" type="presParOf" srcId="{815D533C-CD4B-4BAF-BB49-081DC592A04B}" destId="{C5EDC137-CEC6-4A67-9397-3A0AA5FF4910}" srcOrd="0" destOrd="0" presId="urn:microsoft.com/office/officeart/2005/8/layout/orgChart1"/>
    <dgm:cxn modelId="{F11DCA50-BD63-4E6E-9EAA-755E8CD0EE72}" type="presParOf" srcId="{C5EDC137-CEC6-4A67-9397-3A0AA5FF4910}" destId="{1AFC6A99-B770-4D78-8156-71890E426580}" srcOrd="0" destOrd="0" presId="urn:microsoft.com/office/officeart/2005/8/layout/orgChart1"/>
    <dgm:cxn modelId="{7816643F-0C9B-492C-8F7C-73472A789E92}" type="presParOf" srcId="{C5EDC137-CEC6-4A67-9397-3A0AA5FF4910}" destId="{4A51AB25-5AD6-4884-B0A5-B9BE91BFE56E}" srcOrd="1" destOrd="0" presId="urn:microsoft.com/office/officeart/2005/8/layout/orgChart1"/>
    <dgm:cxn modelId="{BE7C0858-0DA3-4184-9C24-4D0B59DD081E}" type="presParOf" srcId="{815D533C-CD4B-4BAF-BB49-081DC592A04B}" destId="{B5B14CF7-3552-4547-85E2-D5F11B586243}" srcOrd="1" destOrd="0" presId="urn:microsoft.com/office/officeart/2005/8/layout/orgChart1"/>
    <dgm:cxn modelId="{1D5985C7-FB69-4ACA-A5E1-787DA801FCA9}" type="presParOf" srcId="{815D533C-CD4B-4BAF-BB49-081DC592A04B}" destId="{9554F0C0-D73F-4DBA-AD53-EE18DFF9F7AF}" srcOrd="2" destOrd="0" presId="urn:microsoft.com/office/officeart/2005/8/layout/orgChart1"/>
    <dgm:cxn modelId="{474E37E4-7FDB-4E7C-B7F0-75AD16EDBCC8}" type="presParOf" srcId="{8500335C-DBAE-4A4A-97BD-DB1411DF2397}" destId="{0867099D-95F9-4C18-A63C-FCF893761400}" srcOrd="4" destOrd="0" presId="urn:microsoft.com/office/officeart/2005/8/layout/orgChart1"/>
    <dgm:cxn modelId="{DDACAA2A-B470-4876-AE6B-80626421BD34}" type="presParOf" srcId="{8500335C-DBAE-4A4A-97BD-DB1411DF2397}" destId="{A4203999-9130-4E22-93D7-E7F9F4B7F8EE}" srcOrd="5" destOrd="0" presId="urn:microsoft.com/office/officeart/2005/8/layout/orgChart1"/>
    <dgm:cxn modelId="{F9FC7493-F105-4BEC-A6B4-FC2BF8F2E95B}" type="presParOf" srcId="{A4203999-9130-4E22-93D7-E7F9F4B7F8EE}" destId="{0EF4E033-9895-4277-B436-F0769AC9ACE7}" srcOrd="0" destOrd="0" presId="urn:microsoft.com/office/officeart/2005/8/layout/orgChart1"/>
    <dgm:cxn modelId="{AD52C579-5DF1-4D9D-BF8E-3101C1F7A4A8}" type="presParOf" srcId="{0EF4E033-9895-4277-B436-F0769AC9ACE7}" destId="{45F8828F-4EA9-4C00-97A5-29F093CEE62B}" srcOrd="0" destOrd="0" presId="urn:microsoft.com/office/officeart/2005/8/layout/orgChart1"/>
    <dgm:cxn modelId="{6E11BFD1-F34B-4C1C-997D-5A66AF747F4A}" type="presParOf" srcId="{0EF4E033-9895-4277-B436-F0769AC9ACE7}" destId="{2A45E62A-1F1E-4B04-83C0-11CE7D1B7922}" srcOrd="1" destOrd="0" presId="urn:microsoft.com/office/officeart/2005/8/layout/orgChart1"/>
    <dgm:cxn modelId="{996295B8-78A2-4D83-A90F-5182716B5372}" type="presParOf" srcId="{A4203999-9130-4E22-93D7-E7F9F4B7F8EE}" destId="{69214768-192C-4E1D-86AE-DC7144F8452D}" srcOrd="1" destOrd="0" presId="urn:microsoft.com/office/officeart/2005/8/layout/orgChart1"/>
    <dgm:cxn modelId="{2AC8DF23-27FE-485E-AF63-DE0101A7428B}" type="presParOf" srcId="{A4203999-9130-4E22-93D7-E7F9F4B7F8EE}" destId="{FA5B5F44-E8C7-4498-86D2-0C7522A88935}" srcOrd="2" destOrd="0" presId="urn:microsoft.com/office/officeart/2005/8/layout/orgChart1"/>
    <dgm:cxn modelId="{E77D62B9-412E-4733-8BED-B605EE8A63EE}" type="presParOf" srcId="{8500335C-DBAE-4A4A-97BD-DB1411DF2397}" destId="{2BDA9016-6F30-44F9-8E49-49DA2F450061}" srcOrd="6" destOrd="0" presId="urn:microsoft.com/office/officeart/2005/8/layout/orgChart1"/>
    <dgm:cxn modelId="{F445F6ED-1E4F-40EA-A125-E3BEE028635C}" type="presParOf" srcId="{8500335C-DBAE-4A4A-97BD-DB1411DF2397}" destId="{526BF526-CF6C-493E-AC29-4D23AB0F2DC1}" srcOrd="7" destOrd="0" presId="urn:microsoft.com/office/officeart/2005/8/layout/orgChart1"/>
    <dgm:cxn modelId="{45F16CF9-DB99-4406-8AE2-A8EC182F1A05}" type="presParOf" srcId="{526BF526-CF6C-493E-AC29-4D23AB0F2DC1}" destId="{C05D5B64-F5EF-434C-B980-3A72CD0F8782}" srcOrd="0" destOrd="0" presId="urn:microsoft.com/office/officeart/2005/8/layout/orgChart1"/>
    <dgm:cxn modelId="{0B5EDDD8-56CF-46C3-97DF-DC7D26AC5129}" type="presParOf" srcId="{C05D5B64-F5EF-434C-B980-3A72CD0F8782}" destId="{075CFED9-D7A5-4733-A8F5-EAC17F7B780B}" srcOrd="0" destOrd="0" presId="urn:microsoft.com/office/officeart/2005/8/layout/orgChart1"/>
    <dgm:cxn modelId="{FC6075EC-0390-4648-AB82-4C8A7977CBC9}" type="presParOf" srcId="{C05D5B64-F5EF-434C-B980-3A72CD0F8782}" destId="{9C7A55BE-0B60-4E4C-9260-A1AF7C76515A}" srcOrd="1" destOrd="0" presId="urn:microsoft.com/office/officeart/2005/8/layout/orgChart1"/>
    <dgm:cxn modelId="{A75964F0-6D2F-4A23-8A72-7FC4754D26AB}" type="presParOf" srcId="{526BF526-CF6C-493E-AC29-4D23AB0F2DC1}" destId="{CB882A85-D2E6-49B0-B4A4-40091DF8AECE}" srcOrd="1" destOrd="0" presId="urn:microsoft.com/office/officeart/2005/8/layout/orgChart1"/>
    <dgm:cxn modelId="{8FAC9CFE-715C-4111-9FD4-E1ACAC608957}" type="presParOf" srcId="{526BF526-CF6C-493E-AC29-4D23AB0F2DC1}" destId="{96606B29-7072-4D00-B3A6-4725B2508856}" srcOrd="2" destOrd="0" presId="urn:microsoft.com/office/officeart/2005/8/layout/orgChart1"/>
    <dgm:cxn modelId="{1F66A908-8435-4CAF-A53C-4BAF381D85F5}" type="presParOf" srcId="{DF94136E-78B0-456C-AA1C-D81813FD3C71}" destId="{22AE1D96-C321-4215-8EBD-55D55623D7D1}" srcOrd="2" destOrd="0" presId="urn:microsoft.com/office/officeart/2005/8/layout/orgChart1"/>
    <dgm:cxn modelId="{864409DC-5627-4FB7-8F81-8EE4414E3E08}" type="presParOf" srcId="{22AE1D96-C321-4215-8EBD-55D55623D7D1}" destId="{40080C86-1443-4ADE-A720-3A20D3629690}" srcOrd="0" destOrd="0" presId="urn:microsoft.com/office/officeart/2005/8/layout/orgChart1"/>
    <dgm:cxn modelId="{45A0A8E5-17D9-4C5D-8F3B-E272E75C62F5}" type="presParOf" srcId="{22AE1D96-C321-4215-8EBD-55D55623D7D1}" destId="{68E871D6-1F97-4E07-9800-E015AA44489C}" srcOrd="1" destOrd="0" presId="urn:microsoft.com/office/officeart/2005/8/layout/orgChart1"/>
    <dgm:cxn modelId="{293C3B4E-BD99-4A60-9CEC-6158E98F5B2F}" type="presParOf" srcId="{68E871D6-1F97-4E07-9800-E015AA44489C}" destId="{5F9654EB-702F-4F27-BB80-FCEF4FFCBC55}" srcOrd="0" destOrd="0" presId="urn:microsoft.com/office/officeart/2005/8/layout/orgChart1"/>
    <dgm:cxn modelId="{A651BAF5-F764-4128-9909-3881A5F199B4}" type="presParOf" srcId="{5F9654EB-702F-4F27-BB80-FCEF4FFCBC55}" destId="{00560A0F-59CD-4273-B5C2-5716BCF5DE49}" srcOrd="0" destOrd="0" presId="urn:microsoft.com/office/officeart/2005/8/layout/orgChart1"/>
    <dgm:cxn modelId="{68ECE132-5A9A-486C-BB54-291F8E2139DC}" type="presParOf" srcId="{5F9654EB-702F-4F27-BB80-FCEF4FFCBC55}" destId="{7094146A-A1C8-47C4-AE67-CDAEF9803E37}" srcOrd="1" destOrd="0" presId="urn:microsoft.com/office/officeart/2005/8/layout/orgChart1"/>
    <dgm:cxn modelId="{33EC268A-60DB-4D5D-BC02-8A5F25E60EEC}" type="presParOf" srcId="{68E871D6-1F97-4E07-9800-E015AA44489C}" destId="{19E43F8B-130E-48E5-B6DE-FF9023324297}" srcOrd="1" destOrd="0" presId="urn:microsoft.com/office/officeart/2005/8/layout/orgChart1"/>
    <dgm:cxn modelId="{E18115A3-3504-4A41-B8F3-6E4886A9405A}" type="presParOf" srcId="{68E871D6-1F97-4E07-9800-E015AA44489C}" destId="{C8CC4464-1680-48DC-964A-DEDA4B1905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43B64A-D67A-46AB-9EE1-314B70E228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0C75B3C4-5BC3-4F47-BE08-5ED6A81F1039}">
      <dgm:prSet phldrT="[Text]" custT="1"/>
      <dgm:spPr/>
      <dgm:t>
        <a:bodyPr/>
        <a:lstStyle/>
        <a:p>
          <a:r>
            <a:rPr lang="en-IE" sz="2000" dirty="0"/>
            <a:t>Business</a:t>
          </a:r>
        </a:p>
      </dgm:t>
    </dgm:pt>
    <dgm:pt modelId="{F7128D35-6621-4853-A2D6-F48F92938A44}" type="parTrans" cxnId="{23FB526A-61E4-4002-BA9C-5C0098CC85BC}">
      <dgm:prSet/>
      <dgm:spPr/>
      <dgm:t>
        <a:bodyPr/>
        <a:lstStyle/>
        <a:p>
          <a:endParaRPr lang="en-IE"/>
        </a:p>
      </dgm:t>
    </dgm:pt>
    <dgm:pt modelId="{C52569A2-66BC-4E33-A066-F55DF4110636}" type="sibTrans" cxnId="{23FB526A-61E4-4002-BA9C-5C0098CC85BC}">
      <dgm:prSet/>
      <dgm:spPr/>
      <dgm:t>
        <a:bodyPr/>
        <a:lstStyle/>
        <a:p>
          <a:endParaRPr lang="en-IE"/>
        </a:p>
      </dgm:t>
    </dgm:pt>
    <dgm:pt modelId="{F10153AE-3E7A-43AE-BF7D-009CE17B506D}" type="asst">
      <dgm:prSet phldrT="[Text]" custT="1"/>
      <dgm:spPr/>
      <dgm:t>
        <a:bodyPr/>
        <a:lstStyle/>
        <a:p>
          <a:r>
            <a:rPr lang="en-IE" sz="2000" dirty="0" err="1"/>
            <a:t>css</a:t>
          </a:r>
          <a:endParaRPr lang="en-IE" sz="2000" dirty="0"/>
        </a:p>
      </dgm:t>
    </dgm:pt>
    <dgm:pt modelId="{0869BE6F-B04B-4468-BBC1-642682126A0F}" type="parTrans" cxnId="{0E614C49-B624-4CCA-BCD3-BEE52FA05072}">
      <dgm:prSet/>
      <dgm:spPr/>
      <dgm:t>
        <a:bodyPr/>
        <a:lstStyle/>
        <a:p>
          <a:endParaRPr lang="en-IE"/>
        </a:p>
      </dgm:t>
    </dgm:pt>
    <dgm:pt modelId="{1BE68EF4-6EF1-474A-910A-4F3029AC6005}" type="sibTrans" cxnId="{0E614C49-B624-4CCA-BCD3-BEE52FA05072}">
      <dgm:prSet/>
      <dgm:spPr/>
      <dgm:t>
        <a:bodyPr/>
        <a:lstStyle/>
        <a:p>
          <a:endParaRPr lang="en-IE"/>
        </a:p>
      </dgm:t>
    </dgm:pt>
    <dgm:pt modelId="{6D557AF5-B138-45F3-8939-57E4F364A84E}">
      <dgm:prSet phldrT="[Text]" custT="1"/>
      <dgm:spPr/>
      <dgm:t>
        <a:bodyPr/>
        <a:lstStyle/>
        <a:p>
          <a:r>
            <a:rPr lang="en-IE" sz="2000" dirty="0"/>
            <a:t>Style.css</a:t>
          </a:r>
        </a:p>
      </dgm:t>
    </dgm:pt>
    <dgm:pt modelId="{47393B0E-21DD-40AD-9126-F6AF84619305}" type="parTrans" cxnId="{FD7ABDE3-77E4-45ED-B0D6-05392E7CD98C}">
      <dgm:prSet/>
      <dgm:spPr/>
      <dgm:t>
        <a:bodyPr/>
        <a:lstStyle/>
        <a:p>
          <a:endParaRPr lang="en-IE"/>
        </a:p>
      </dgm:t>
    </dgm:pt>
    <dgm:pt modelId="{11C2B5C7-2732-4373-81D6-B58C8CC0B4BE}" type="sibTrans" cxnId="{FD7ABDE3-77E4-45ED-B0D6-05392E7CD98C}">
      <dgm:prSet/>
      <dgm:spPr/>
      <dgm:t>
        <a:bodyPr/>
        <a:lstStyle/>
        <a:p>
          <a:endParaRPr lang="en-IE"/>
        </a:p>
      </dgm:t>
    </dgm:pt>
    <dgm:pt modelId="{D9CDE978-E14A-4D1C-A614-625D2FA768AA}">
      <dgm:prSet phldrT="[Text]" custT="1"/>
      <dgm:spPr/>
      <dgm:t>
        <a:bodyPr/>
        <a:lstStyle/>
        <a:p>
          <a:r>
            <a:rPr lang="en-IE" sz="1900" dirty="0"/>
            <a:t>Layout.css</a:t>
          </a:r>
        </a:p>
      </dgm:t>
    </dgm:pt>
    <dgm:pt modelId="{36523F40-C50E-43AD-B88B-37BB436313E1}" type="parTrans" cxnId="{8805073B-F2D7-4A3C-B731-29956C38B810}">
      <dgm:prSet/>
      <dgm:spPr/>
      <dgm:t>
        <a:bodyPr/>
        <a:lstStyle/>
        <a:p>
          <a:endParaRPr lang="en-IE"/>
        </a:p>
      </dgm:t>
    </dgm:pt>
    <dgm:pt modelId="{CDE668C6-EFBD-4CCB-964B-839399D491F9}" type="sibTrans" cxnId="{8805073B-F2D7-4A3C-B731-29956C38B810}">
      <dgm:prSet/>
      <dgm:spPr/>
      <dgm:t>
        <a:bodyPr/>
        <a:lstStyle/>
        <a:p>
          <a:endParaRPr lang="en-IE"/>
        </a:p>
      </dgm:t>
    </dgm:pt>
    <dgm:pt modelId="{7077122D-1D59-4B6C-A5EE-469A58421F5E}">
      <dgm:prSet phldrT="[Text]" custT="1"/>
      <dgm:spPr/>
      <dgm:t>
        <a:bodyPr/>
        <a:lstStyle/>
        <a:p>
          <a:r>
            <a:rPr lang="en-IE" sz="1900" dirty="0"/>
            <a:t>Footer.css</a:t>
          </a:r>
        </a:p>
      </dgm:t>
    </dgm:pt>
    <dgm:pt modelId="{48ED9F8D-F78C-44E5-9F2F-C034C24742FC}" type="parTrans" cxnId="{0D94EE4E-72E8-447D-8801-1598FBE25BF4}">
      <dgm:prSet/>
      <dgm:spPr/>
      <dgm:t>
        <a:bodyPr/>
        <a:lstStyle/>
        <a:p>
          <a:endParaRPr lang="en-IE"/>
        </a:p>
      </dgm:t>
    </dgm:pt>
    <dgm:pt modelId="{B8ACD838-4B58-47AE-9C26-27CB30A041AB}" type="sibTrans" cxnId="{0D94EE4E-72E8-447D-8801-1598FBE25BF4}">
      <dgm:prSet/>
      <dgm:spPr/>
      <dgm:t>
        <a:bodyPr/>
        <a:lstStyle/>
        <a:p>
          <a:endParaRPr lang="en-IE"/>
        </a:p>
      </dgm:t>
    </dgm:pt>
    <dgm:pt modelId="{04ADA6B2-7BC5-4954-8FD4-3B4AB0A5E192}">
      <dgm:prSet phldrT="[Text]" custT="1"/>
      <dgm:spPr/>
      <dgm:t>
        <a:bodyPr/>
        <a:lstStyle/>
        <a:p>
          <a:r>
            <a:rPr lang="en-IE" sz="2000" dirty="0"/>
            <a:t>roote.css</a:t>
          </a:r>
        </a:p>
      </dgm:t>
    </dgm:pt>
    <dgm:pt modelId="{0F73FE85-96BC-41FC-BA75-DB9D460E5751}" type="parTrans" cxnId="{F2A02984-EFEC-4E31-8AFF-E223C5767EF6}">
      <dgm:prSet/>
      <dgm:spPr/>
      <dgm:t>
        <a:bodyPr/>
        <a:lstStyle/>
        <a:p>
          <a:endParaRPr lang="en-IE"/>
        </a:p>
      </dgm:t>
    </dgm:pt>
    <dgm:pt modelId="{B7579E40-D6EC-46C1-B08A-7383FB29B136}" type="sibTrans" cxnId="{F2A02984-EFEC-4E31-8AFF-E223C5767EF6}">
      <dgm:prSet/>
      <dgm:spPr/>
      <dgm:t>
        <a:bodyPr/>
        <a:lstStyle/>
        <a:p>
          <a:endParaRPr lang="en-IE"/>
        </a:p>
      </dgm:t>
    </dgm:pt>
    <dgm:pt modelId="{C1C64095-D0FE-48D4-A207-B8D9E743CC1E}">
      <dgm:prSet phldrT="[Text]" custT="1"/>
      <dgm:spPr/>
      <dgm:t>
        <a:bodyPr/>
        <a:lstStyle/>
        <a:p>
          <a:r>
            <a:rPr lang="en-IE" sz="2000" dirty="0"/>
            <a:t>Basic.css</a:t>
          </a:r>
        </a:p>
      </dgm:t>
    </dgm:pt>
    <dgm:pt modelId="{A48A0CA9-FFF2-41AB-A6CE-16362D462CDB}" type="parTrans" cxnId="{6DB4AD7A-9C05-4FCE-98CB-C2BDE82F4782}">
      <dgm:prSet/>
      <dgm:spPr/>
      <dgm:t>
        <a:bodyPr/>
        <a:lstStyle/>
        <a:p>
          <a:endParaRPr lang="en-IE"/>
        </a:p>
      </dgm:t>
    </dgm:pt>
    <dgm:pt modelId="{3D69DE8C-0FD4-4531-BFFB-27483709215D}" type="sibTrans" cxnId="{6DB4AD7A-9C05-4FCE-98CB-C2BDE82F4782}">
      <dgm:prSet/>
      <dgm:spPr/>
      <dgm:t>
        <a:bodyPr/>
        <a:lstStyle/>
        <a:p>
          <a:endParaRPr lang="en-IE"/>
        </a:p>
      </dgm:t>
    </dgm:pt>
    <dgm:pt modelId="{CA0AB538-70AE-4623-8658-A520B83DBC68}" type="pres">
      <dgm:prSet presAssocID="{7943B64A-D67A-46AB-9EE1-314B70E228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FDFD7B-D7DE-4A20-8747-122B2BBA8239}" type="pres">
      <dgm:prSet presAssocID="{0C75B3C4-5BC3-4F47-BE08-5ED6A81F1039}" presName="hierRoot1" presStyleCnt="0">
        <dgm:presLayoutVars>
          <dgm:hierBranch val="init"/>
        </dgm:presLayoutVars>
      </dgm:prSet>
      <dgm:spPr/>
    </dgm:pt>
    <dgm:pt modelId="{785ADA2E-2E1F-4138-A675-8C546FEF29A2}" type="pres">
      <dgm:prSet presAssocID="{0C75B3C4-5BC3-4F47-BE08-5ED6A81F1039}" presName="rootComposite1" presStyleCnt="0"/>
      <dgm:spPr/>
    </dgm:pt>
    <dgm:pt modelId="{C7AED69B-36B0-4003-B805-A80F4DB7B8B8}" type="pres">
      <dgm:prSet presAssocID="{0C75B3C4-5BC3-4F47-BE08-5ED6A81F1039}" presName="rootText1" presStyleLbl="node0" presStyleIdx="0" presStyleCnt="1">
        <dgm:presLayoutVars>
          <dgm:chPref val="3"/>
        </dgm:presLayoutVars>
      </dgm:prSet>
      <dgm:spPr/>
    </dgm:pt>
    <dgm:pt modelId="{86A7735A-F2B5-405B-BFFE-9C54A81340BF}" type="pres">
      <dgm:prSet presAssocID="{0C75B3C4-5BC3-4F47-BE08-5ED6A81F1039}" presName="rootConnector1" presStyleLbl="node1" presStyleIdx="0" presStyleCnt="0"/>
      <dgm:spPr/>
    </dgm:pt>
    <dgm:pt modelId="{38FA66CE-F2D2-4AD6-B2FD-446FCE47B06F}" type="pres">
      <dgm:prSet presAssocID="{0C75B3C4-5BC3-4F47-BE08-5ED6A81F1039}" presName="hierChild2" presStyleCnt="0"/>
      <dgm:spPr/>
    </dgm:pt>
    <dgm:pt modelId="{FB2F03F5-9780-4516-85D3-0C1D0BE1DAE3}" type="pres">
      <dgm:prSet presAssocID="{47393B0E-21DD-40AD-9126-F6AF84619305}" presName="Name37" presStyleLbl="parChTrans1D2" presStyleIdx="0" presStyleCnt="6"/>
      <dgm:spPr/>
    </dgm:pt>
    <dgm:pt modelId="{0B0F86B3-104C-4EEB-B07C-2D0B579308F3}" type="pres">
      <dgm:prSet presAssocID="{6D557AF5-B138-45F3-8939-57E4F364A84E}" presName="hierRoot2" presStyleCnt="0">
        <dgm:presLayoutVars>
          <dgm:hierBranch val="init"/>
        </dgm:presLayoutVars>
      </dgm:prSet>
      <dgm:spPr/>
    </dgm:pt>
    <dgm:pt modelId="{98BE8941-C5ED-457D-B048-D8C808C14768}" type="pres">
      <dgm:prSet presAssocID="{6D557AF5-B138-45F3-8939-57E4F364A84E}" presName="rootComposite" presStyleCnt="0"/>
      <dgm:spPr/>
    </dgm:pt>
    <dgm:pt modelId="{A88E11D2-BC5B-44A4-8098-3518470D8290}" type="pres">
      <dgm:prSet presAssocID="{6D557AF5-B138-45F3-8939-57E4F364A84E}" presName="rootText" presStyleLbl="node2" presStyleIdx="0" presStyleCnt="5">
        <dgm:presLayoutVars>
          <dgm:chPref val="3"/>
        </dgm:presLayoutVars>
      </dgm:prSet>
      <dgm:spPr/>
    </dgm:pt>
    <dgm:pt modelId="{DB16E6E9-9CB7-43EB-AD41-53FF0B17B382}" type="pres">
      <dgm:prSet presAssocID="{6D557AF5-B138-45F3-8939-57E4F364A84E}" presName="rootConnector" presStyleLbl="node2" presStyleIdx="0" presStyleCnt="5"/>
      <dgm:spPr/>
    </dgm:pt>
    <dgm:pt modelId="{F9B621F5-4FB8-47C9-A76F-D6803593E3E7}" type="pres">
      <dgm:prSet presAssocID="{6D557AF5-B138-45F3-8939-57E4F364A84E}" presName="hierChild4" presStyleCnt="0"/>
      <dgm:spPr/>
    </dgm:pt>
    <dgm:pt modelId="{7521A779-7E00-49F5-9356-5ECE2789276E}" type="pres">
      <dgm:prSet presAssocID="{6D557AF5-B138-45F3-8939-57E4F364A84E}" presName="hierChild5" presStyleCnt="0"/>
      <dgm:spPr/>
    </dgm:pt>
    <dgm:pt modelId="{6B5EB7A5-6F6E-4C8A-AE94-DD1B9948F415}" type="pres">
      <dgm:prSet presAssocID="{36523F40-C50E-43AD-B88B-37BB436313E1}" presName="Name37" presStyleLbl="parChTrans1D2" presStyleIdx="1" presStyleCnt="6"/>
      <dgm:spPr/>
    </dgm:pt>
    <dgm:pt modelId="{C3B2256F-438A-4EC2-A6B4-451B47D31C99}" type="pres">
      <dgm:prSet presAssocID="{D9CDE978-E14A-4D1C-A614-625D2FA768AA}" presName="hierRoot2" presStyleCnt="0">
        <dgm:presLayoutVars>
          <dgm:hierBranch val="init"/>
        </dgm:presLayoutVars>
      </dgm:prSet>
      <dgm:spPr/>
    </dgm:pt>
    <dgm:pt modelId="{98515F89-A738-49EA-A102-24E3FC95FF43}" type="pres">
      <dgm:prSet presAssocID="{D9CDE978-E14A-4D1C-A614-625D2FA768AA}" presName="rootComposite" presStyleCnt="0"/>
      <dgm:spPr/>
    </dgm:pt>
    <dgm:pt modelId="{3C6B14FA-ABE4-41D6-BDFC-15E1003D0A91}" type="pres">
      <dgm:prSet presAssocID="{D9CDE978-E14A-4D1C-A614-625D2FA768AA}" presName="rootText" presStyleLbl="node2" presStyleIdx="1" presStyleCnt="5">
        <dgm:presLayoutVars>
          <dgm:chPref val="3"/>
        </dgm:presLayoutVars>
      </dgm:prSet>
      <dgm:spPr/>
    </dgm:pt>
    <dgm:pt modelId="{246CBA60-B47B-4393-8B80-155C07DBA0EF}" type="pres">
      <dgm:prSet presAssocID="{D9CDE978-E14A-4D1C-A614-625D2FA768AA}" presName="rootConnector" presStyleLbl="node2" presStyleIdx="1" presStyleCnt="5"/>
      <dgm:spPr/>
    </dgm:pt>
    <dgm:pt modelId="{12FC1408-66EE-401A-BDD7-CA253F938BD7}" type="pres">
      <dgm:prSet presAssocID="{D9CDE978-E14A-4D1C-A614-625D2FA768AA}" presName="hierChild4" presStyleCnt="0"/>
      <dgm:spPr/>
    </dgm:pt>
    <dgm:pt modelId="{CF21903C-3D64-480B-B122-34F3827D3278}" type="pres">
      <dgm:prSet presAssocID="{D9CDE978-E14A-4D1C-A614-625D2FA768AA}" presName="hierChild5" presStyleCnt="0"/>
      <dgm:spPr/>
    </dgm:pt>
    <dgm:pt modelId="{09A90B21-49C6-45BD-AF2C-72E07F8BCD5D}" type="pres">
      <dgm:prSet presAssocID="{48ED9F8D-F78C-44E5-9F2F-C034C24742FC}" presName="Name37" presStyleLbl="parChTrans1D2" presStyleIdx="2" presStyleCnt="6"/>
      <dgm:spPr/>
    </dgm:pt>
    <dgm:pt modelId="{D4CEFA9A-456C-4F19-A63C-D7C2B4CD4062}" type="pres">
      <dgm:prSet presAssocID="{7077122D-1D59-4B6C-A5EE-469A58421F5E}" presName="hierRoot2" presStyleCnt="0">
        <dgm:presLayoutVars>
          <dgm:hierBranch val="init"/>
        </dgm:presLayoutVars>
      </dgm:prSet>
      <dgm:spPr/>
    </dgm:pt>
    <dgm:pt modelId="{2783FFE6-2B11-47D0-AE97-25A8B0A2D938}" type="pres">
      <dgm:prSet presAssocID="{7077122D-1D59-4B6C-A5EE-469A58421F5E}" presName="rootComposite" presStyleCnt="0"/>
      <dgm:spPr/>
    </dgm:pt>
    <dgm:pt modelId="{ED8A09DD-FDCE-44FC-AF04-35272175E77B}" type="pres">
      <dgm:prSet presAssocID="{7077122D-1D59-4B6C-A5EE-469A58421F5E}" presName="rootText" presStyleLbl="node2" presStyleIdx="2" presStyleCnt="5">
        <dgm:presLayoutVars>
          <dgm:chPref val="3"/>
        </dgm:presLayoutVars>
      </dgm:prSet>
      <dgm:spPr/>
    </dgm:pt>
    <dgm:pt modelId="{18AEC189-49EC-4B26-A108-9F0A0361A149}" type="pres">
      <dgm:prSet presAssocID="{7077122D-1D59-4B6C-A5EE-469A58421F5E}" presName="rootConnector" presStyleLbl="node2" presStyleIdx="2" presStyleCnt="5"/>
      <dgm:spPr/>
    </dgm:pt>
    <dgm:pt modelId="{30745963-27E2-4F5C-9307-08F3875AF75D}" type="pres">
      <dgm:prSet presAssocID="{7077122D-1D59-4B6C-A5EE-469A58421F5E}" presName="hierChild4" presStyleCnt="0"/>
      <dgm:spPr/>
    </dgm:pt>
    <dgm:pt modelId="{B7DF04C9-E705-493C-971D-34522B35E114}" type="pres">
      <dgm:prSet presAssocID="{7077122D-1D59-4B6C-A5EE-469A58421F5E}" presName="hierChild5" presStyleCnt="0"/>
      <dgm:spPr/>
    </dgm:pt>
    <dgm:pt modelId="{8C122F4A-ABB5-476B-97E4-AD2772270CCD}" type="pres">
      <dgm:prSet presAssocID="{0F73FE85-96BC-41FC-BA75-DB9D460E5751}" presName="Name37" presStyleLbl="parChTrans1D2" presStyleIdx="3" presStyleCnt="6"/>
      <dgm:spPr/>
    </dgm:pt>
    <dgm:pt modelId="{12447E63-44AF-4B4D-9E33-D5869BDF8C72}" type="pres">
      <dgm:prSet presAssocID="{04ADA6B2-7BC5-4954-8FD4-3B4AB0A5E192}" presName="hierRoot2" presStyleCnt="0">
        <dgm:presLayoutVars>
          <dgm:hierBranch val="init"/>
        </dgm:presLayoutVars>
      </dgm:prSet>
      <dgm:spPr/>
    </dgm:pt>
    <dgm:pt modelId="{BAD295EC-6C9F-4613-87CB-DCF4E6741D39}" type="pres">
      <dgm:prSet presAssocID="{04ADA6B2-7BC5-4954-8FD4-3B4AB0A5E192}" presName="rootComposite" presStyleCnt="0"/>
      <dgm:spPr/>
    </dgm:pt>
    <dgm:pt modelId="{D801F3EA-F05C-4EEA-BA56-B6F3FAB98E72}" type="pres">
      <dgm:prSet presAssocID="{04ADA6B2-7BC5-4954-8FD4-3B4AB0A5E192}" presName="rootText" presStyleLbl="node2" presStyleIdx="3" presStyleCnt="5">
        <dgm:presLayoutVars>
          <dgm:chPref val="3"/>
        </dgm:presLayoutVars>
      </dgm:prSet>
      <dgm:spPr/>
    </dgm:pt>
    <dgm:pt modelId="{19D77618-16E2-4FAC-8D22-05F3762F4E87}" type="pres">
      <dgm:prSet presAssocID="{04ADA6B2-7BC5-4954-8FD4-3B4AB0A5E192}" presName="rootConnector" presStyleLbl="node2" presStyleIdx="3" presStyleCnt="5"/>
      <dgm:spPr/>
    </dgm:pt>
    <dgm:pt modelId="{5F6C01AF-7E14-47A1-85EA-921275A7ECA8}" type="pres">
      <dgm:prSet presAssocID="{04ADA6B2-7BC5-4954-8FD4-3B4AB0A5E192}" presName="hierChild4" presStyleCnt="0"/>
      <dgm:spPr/>
    </dgm:pt>
    <dgm:pt modelId="{141739C3-45BB-46BF-B68A-87985796232A}" type="pres">
      <dgm:prSet presAssocID="{04ADA6B2-7BC5-4954-8FD4-3B4AB0A5E192}" presName="hierChild5" presStyleCnt="0"/>
      <dgm:spPr/>
    </dgm:pt>
    <dgm:pt modelId="{3D52021E-832C-480F-AB2F-798F2A510FC6}" type="pres">
      <dgm:prSet presAssocID="{A48A0CA9-FFF2-41AB-A6CE-16362D462CDB}" presName="Name37" presStyleLbl="parChTrans1D2" presStyleIdx="4" presStyleCnt="6"/>
      <dgm:spPr/>
    </dgm:pt>
    <dgm:pt modelId="{F83AC991-4A30-4F8D-B8CA-15FE5AFACB91}" type="pres">
      <dgm:prSet presAssocID="{C1C64095-D0FE-48D4-A207-B8D9E743CC1E}" presName="hierRoot2" presStyleCnt="0">
        <dgm:presLayoutVars>
          <dgm:hierBranch val="init"/>
        </dgm:presLayoutVars>
      </dgm:prSet>
      <dgm:spPr/>
    </dgm:pt>
    <dgm:pt modelId="{18CB44A3-A7A6-4FE0-879A-9229AED07122}" type="pres">
      <dgm:prSet presAssocID="{C1C64095-D0FE-48D4-A207-B8D9E743CC1E}" presName="rootComposite" presStyleCnt="0"/>
      <dgm:spPr/>
    </dgm:pt>
    <dgm:pt modelId="{1BA5480F-4824-47A0-8E89-BAFCAC45FD55}" type="pres">
      <dgm:prSet presAssocID="{C1C64095-D0FE-48D4-A207-B8D9E743CC1E}" presName="rootText" presStyleLbl="node2" presStyleIdx="4" presStyleCnt="5">
        <dgm:presLayoutVars>
          <dgm:chPref val="3"/>
        </dgm:presLayoutVars>
      </dgm:prSet>
      <dgm:spPr/>
    </dgm:pt>
    <dgm:pt modelId="{13E31C85-FC78-4A33-B24E-466514540C7D}" type="pres">
      <dgm:prSet presAssocID="{C1C64095-D0FE-48D4-A207-B8D9E743CC1E}" presName="rootConnector" presStyleLbl="node2" presStyleIdx="4" presStyleCnt="5"/>
      <dgm:spPr/>
    </dgm:pt>
    <dgm:pt modelId="{C9CE4F43-45A1-43E1-B0ED-3D5F6F7AAE59}" type="pres">
      <dgm:prSet presAssocID="{C1C64095-D0FE-48D4-A207-B8D9E743CC1E}" presName="hierChild4" presStyleCnt="0"/>
      <dgm:spPr/>
    </dgm:pt>
    <dgm:pt modelId="{D56CB14F-D6DC-4AED-9420-B8581BA2E940}" type="pres">
      <dgm:prSet presAssocID="{C1C64095-D0FE-48D4-A207-B8D9E743CC1E}" presName="hierChild5" presStyleCnt="0"/>
      <dgm:spPr/>
    </dgm:pt>
    <dgm:pt modelId="{23837A5A-DCBF-4EC5-B628-BEB3EAF74545}" type="pres">
      <dgm:prSet presAssocID="{0C75B3C4-5BC3-4F47-BE08-5ED6A81F1039}" presName="hierChild3" presStyleCnt="0"/>
      <dgm:spPr/>
    </dgm:pt>
    <dgm:pt modelId="{D08CE321-D7B1-4D41-BB01-F57F068DF25E}" type="pres">
      <dgm:prSet presAssocID="{0869BE6F-B04B-4468-BBC1-642682126A0F}" presName="Name111" presStyleLbl="parChTrans1D2" presStyleIdx="5" presStyleCnt="6"/>
      <dgm:spPr/>
    </dgm:pt>
    <dgm:pt modelId="{C12D08F0-6E6D-4D2D-B4E8-C3354567F38A}" type="pres">
      <dgm:prSet presAssocID="{F10153AE-3E7A-43AE-BF7D-009CE17B506D}" presName="hierRoot3" presStyleCnt="0">
        <dgm:presLayoutVars>
          <dgm:hierBranch val="init"/>
        </dgm:presLayoutVars>
      </dgm:prSet>
      <dgm:spPr/>
    </dgm:pt>
    <dgm:pt modelId="{15EB7FA4-304B-4413-92DA-8E333E937CBE}" type="pres">
      <dgm:prSet presAssocID="{F10153AE-3E7A-43AE-BF7D-009CE17B506D}" presName="rootComposite3" presStyleCnt="0"/>
      <dgm:spPr/>
    </dgm:pt>
    <dgm:pt modelId="{290FF9D9-6625-4B84-8E2D-E8B1356E18FF}" type="pres">
      <dgm:prSet presAssocID="{F10153AE-3E7A-43AE-BF7D-009CE17B506D}" presName="rootText3" presStyleLbl="asst1" presStyleIdx="0" presStyleCnt="1">
        <dgm:presLayoutVars>
          <dgm:chPref val="3"/>
        </dgm:presLayoutVars>
      </dgm:prSet>
      <dgm:spPr/>
    </dgm:pt>
    <dgm:pt modelId="{5F87F9B6-172A-4576-8D15-875C97214730}" type="pres">
      <dgm:prSet presAssocID="{F10153AE-3E7A-43AE-BF7D-009CE17B506D}" presName="rootConnector3" presStyleLbl="asst1" presStyleIdx="0" presStyleCnt="1"/>
      <dgm:spPr/>
    </dgm:pt>
    <dgm:pt modelId="{FFE54842-BC55-4616-B94E-1CE7FB1BE7C3}" type="pres">
      <dgm:prSet presAssocID="{F10153AE-3E7A-43AE-BF7D-009CE17B506D}" presName="hierChild6" presStyleCnt="0"/>
      <dgm:spPr/>
    </dgm:pt>
    <dgm:pt modelId="{C2B06C4A-56FC-491F-880F-BA305066FD38}" type="pres">
      <dgm:prSet presAssocID="{F10153AE-3E7A-43AE-BF7D-009CE17B506D}" presName="hierChild7" presStyleCnt="0"/>
      <dgm:spPr/>
    </dgm:pt>
  </dgm:ptLst>
  <dgm:cxnLst>
    <dgm:cxn modelId="{9D964D03-DCC9-43F8-8303-8E98B1845D25}" type="presOf" srcId="{7077122D-1D59-4B6C-A5EE-469A58421F5E}" destId="{ED8A09DD-FDCE-44FC-AF04-35272175E77B}" srcOrd="0" destOrd="0" presId="urn:microsoft.com/office/officeart/2005/8/layout/orgChart1"/>
    <dgm:cxn modelId="{4822400C-E069-4367-A7A8-8471F5EBB116}" type="presOf" srcId="{6D557AF5-B138-45F3-8939-57E4F364A84E}" destId="{DB16E6E9-9CB7-43EB-AD41-53FF0B17B382}" srcOrd="1" destOrd="0" presId="urn:microsoft.com/office/officeart/2005/8/layout/orgChart1"/>
    <dgm:cxn modelId="{8805073B-F2D7-4A3C-B731-29956C38B810}" srcId="{0C75B3C4-5BC3-4F47-BE08-5ED6A81F1039}" destId="{D9CDE978-E14A-4D1C-A614-625D2FA768AA}" srcOrd="2" destOrd="0" parTransId="{36523F40-C50E-43AD-B88B-37BB436313E1}" sibTransId="{CDE668C6-EFBD-4CCB-964B-839399D491F9}"/>
    <dgm:cxn modelId="{9A89653F-D448-4654-B8F1-3CB88E947C7E}" type="presOf" srcId="{D9CDE978-E14A-4D1C-A614-625D2FA768AA}" destId="{246CBA60-B47B-4393-8B80-155C07DBA0EF}" srcOrd="1" destOrd="0" presId="urn:microsoft.com/office/officeart/2005/8/layout/orgChart1"/>
    <dgm:cxn modelId="{0E614C49-B624-4CCA-BCD3-BEE52FA05072}" srcId="{0C75B3C4-5BC3-4F47-BE08-5ED6A81F1039}" destId="{F10153AE-3E7A-43AE-BF7D-009CE17B506D}" srcOrd="0" destOrd="0" parTransId="{0869BE6F-B04B-4468-BBC1-642682126A0F}" sibTransId="{1BE68EF4-6EF1-474A-910A-4F3029AC6005}"/>
    <dgm:cxn modelId="{23FB526A-61E4-4002-BA9C-5C0098CC85BC}" srcId="{7943B64A-D67A-46AB-9EE1-314B70E228A1}" destId="{0C75B3C4-5BC3-4F47-BE08-5ED6A81F1039}" srcOrd="0" destOrd="0" parTransId="{F7128D35-6621-4853-A2D6-F48F92938A44}" sibTransId="{C52569A2-66BC-4E33-A066-F55DF4110636}"/>
    <dgm:cxn modelId="{0094AE6C-C6A8-4FE8-B927-078EE3B8A6C9}" type="presOf" srcId="{0C75B3C4-5BC3-4F47-BE08-5ED6A81F1039}" destId="{C7AED69B-36B0-4003-B805-A80F4DB7B8B8}" srcOrd="0" destOrd="0" presId="urn:microsoft.com/office/officeart/2005/8/layout/orgChart1"/>
    <dgm:cxn modelId="{0D94EE4E-72E8-447D-8801-1598FBE25BF4}" srcId="{0C75B3C4-5BC3-4F47-BE08-5ED6A81F1039}" destId="{7077122D-1D59-4B6C-A5EE-469A58421F5E}" srcOrd="3" destOrd="0" parTransId="{48ED9F8D-F78C-44E5-9F2F-C034C24742FC}" sibTransId="{B8ACD838-4B58-47AE-9C26-27CB30A041AB}"/>
    <dgm:cxn modelId="{B0114855-9076-483D-97B3-1684737EC6C9}" type="presOf" srcId="{0869BE6F-B04B-4468-BBC1-642682126A0F}" destId="{D08CE321-D7B1-4D41-BB01-F57F068DF25E}" srcOrd="0" destOrd="0" presId="urn:microsoft.com/office/officeart/2005/8/layout/orgChart1"/>
    <dgm:cxn modelId="{418BCD77-B95B-464A-8B02-99016A41A0C7}" type="presOf" srcId="{04ADA6B2-7BC5-4954-8FD4-3B4AB0A5E192}" destId="{D801F3EA-F05C-4EEA-BA56-B6F3FAB98E72}" srcOrd="0" destOrd="0" presId="urn:microsoft.com/office/officeart/2005/8/layout/orgChart1"/>
    <dgm:cxn modelId="{B373BD78-7BFA-4023-B942-0C118BFAA95E}" type="presOf" srcId="{D9CDE978-E14A-4D1C-A614-625D2FA768AA}" destId="{3C6B14FA-ABE4-41D6-BDFC-15E1003D0A91}" srcOrd="0" destOrd="0" presId="urn:microsoft.com/office/officeart/2005/8/layout/orgChart1"/>
    <dgm:cxn modelId="{6DB4AD7A-9C05-4FCE-98CB-C2BDE82F4782}" srcId="{0C75B3C4-5BC3-4F47-BE08-5ED6A81F1039}" destId="{C1C64095-D0FE-48D4-A207-B8D9E743CC1E}" srcOrd="5" destOrd="0" parTransId="{A48A0CA9-FFF2-41AB-A6CE-16362D462CDB}" sibTransId="{3D69DE8C-0FD4-4531-BFFB-27483709215D}"/>
    <dgm:cxn modelId="{F2A02984-EFEC-4E31-8AFF-E223C5767EF6}" srcId="{0C75B3C4-5BC3-4F47-BE08-5ED6A81F1039}" destId="{04ADA6B2-7BC5-4954-8FD4-3B4AB0A5E192}" srcOrd="4" destOrd="0" parTransId="{0F73FE85-96BC-41FC-BA75-DB9D460E5751}" sibTransId="{B7579E40-D6EC-46C1-B08A-7383FB29B136}"/>
    <dgm:cxn modelId="{23602096-0A9E-4BD3-874B-1533F8F929BB}" type="presOf" srcId="{04ADA6B2-7BC5-4954-8FD4-3B4AB0A5E192}" destId="{19D77618-16E2-4FAC-8D22-05F3762F4E87}" srcOrd="1" destOrd="0" presId="urn:microsoft.com/office/officeart/2005/8/layout/orgChart1"/>
    <dgm:cxn modelId="{6BD2D9B7-D154-44D0-9828-E3AFBC9930DB}" type="presOf" srcId="{F10153AE-3E7A-43AE-BF7D-009CE17B506D}" destId="{5F87F9B6-172A-4576-8D15-875C97214730}" srcOrd="1" destOrd="0" presId="urn:microsoft.com/office/officeart/2005/8/layout/orgChart1"/>
    <dgm:cxn modelId="{889FE6B7-07C4-442A-AD63-3E00315BB233}" type="presOf" srcId="{A48A0CA9-FFF2-41AB-A6CE-16362D462CDB}" destId="{3D52021E-832C-480F-AB2F-798F2A510FC6}" srcOrd="0" destOrd="0" presId="urn:microsoft.com/office/officeart/2005/8/layout/orgChart1"/>
    <dgm:cxn modelId="{4BDB46CB-0A34-4E90-A747-6E504C8DD98F}" type="presOf" srcId="{0C75B3C4-5BC3-4F47-BE08-5ED6A81F1039}" destId="{86A7735A-F2B5-405B-BFFE-9C54A81340BF}" srcOrd="1" destOrd="0" presId="urn:microsoft.com/office/officeart/2005/8/layout/orgChart1"/>
    <dgm:cxn modelId="{59D768D3-8440-4BB7-9BEF-DAFD22A83951}" type="presOf" srcId="{7077122D-1D59-4B6C-A5EE-469A58421F5E}" destId="{18AEC189-49EC-4B26-A108-9F0A0361A149}" srcOrd="1" destOrd="0" presId="urn:microsoft.com/office/officeart/2005/8/layout/orgChart1"/>
    <dgm:cxn modelId="{E8EE4ED3-D809-461E-8ECE-E174DA53DE7D}" type="presOf" srcId="{6D557AF5-B138-45F3-8939-57E4F364A84E}" destId="{A88E11D2-BC5B-44A4-8098-3518470D8290}" srcOrd="0" destOrd="0" presId="urn:microsoft.com/office/officeart/2005/8/layout/orgChart1"/>
    <dgm:cxn modelId="{928AF8D3-0528-4706-8CD4-7B004A18C19B}" type="presOf" srcId="{F10153AE-3E7A-43AE-BF7D-009CE17B506D}" destId="{290FF9D9-6625-4B84-8E2D-E8B1356E18FF}" srcOrd="0" destOrd="0" presId="urn:microsoft.com/office/officeart/2005/8/layout/orgChart1"/>
    <dgm:cxn modelId="{292475D6-6EB0-4D5B-8AA0-30204FF8A321}" type="presOf" srcId="{0F73FE85-96BC-41FC-BA75-DB9D460E5751}" destId="{8C122F4A-ABB5-476B-97E4-AD2772270CCD}" srcOrd="0" destOrd="0" presId="urn:microsoft.com/office/officeart/2005/8/layout/orgChart1"/>
    <dgm:cxn modelId="{AA5EFADF-9C81-4ECE-ACFA-519E94FFC3E7}" type="presOf" srcId="{48ED9F8D-F78C-44E5-9F2F-C034C24742FC}" destId="{09A90B21-49C6-45BD-AF2C-72E07F8BCD5D}" srcOrd="0" destOrd="0" presId="urn:microsoft.com/office/officeart/2005/8/layout/orgChart1"/>
    <dgm:cxn modelId="{3E598EE2-CF47-4FED-9592-9E490D309F5D}" type="presOf" srcId="{36523F40-C50E-43AD-B88B-37BB436313E1}" destId="{6B5EB7A5-6F6E-4C8A-AE94-DD1B9948F415}" srcOrd="0" destOrd="0" presId="urn:microsoft.com/office/officeart/2005/8/layout/orgChart1"/>
    <dgm:cxn modelId="{FD7ABDE3-77E4-45ED-B0D6-05392E7CD98C}" srcId="{0C75B3C4-5BC3-4F47-BE08-5ED6A81F1039}" destId="{6D557AF5-B138-45F3-8939-57E4F364A84E}" srcOrd="1" destOrd="0" parTransId="{47393B0E-21DD-40AD-9126-F6AF84619305}" sibTransId="{11C2B5C7-2732-4373-81D6-B58C8CC0B4BE}"/>
    <dgm:cxn modelId="{045828E7-BE5A-4B85-81B1-ECD16E52EF9F}" type="presOf" srcId="{7943B64A-D67A-46AB-9EE1-314B70E228A1}" destId="{CA0AB538-70AE-4623-8658-A520B83DBC68}" srcOrd="0" destOrd="0" presId="urn:microsoft.com/office/officeart/2005/8/layout/orgChart1"/>
    <dgm:cxn modelId="{D107C0ED-652B-45BB-98FE-B38F8459014F}" type="presOf" srcId="{C1C64095-D0FE-48D4-A207-B8D9E743CC1E}" destId="{13E31C85-FC78-4A33-B24E-466514540C7D}" srcOrd="1" destOrd="0" presId="urn:microsoft.com/office/officeart/2005/8/layout/orgChart1"/>
    <dgm:cxn modelId="{BBF033F1-2825-4DED-92AF-D77FF2198459}" type="presOf" srcId="{47393B0E-21DD-40AD-9126-F6AF84619305}" destId="{FB2F03F5-9780-4516-85D3-0C1D0BE1DAE3}" srcOrd="0" destOrd="0" presId="urn:microsoft.com/office/officeart/2005/8/layout/orgChart1"/>
    <dgm:cxn modelId="{7F61A5F5-77E4-4265-B1F1-19707E41BEE0}" type="presOf" srcId="{C1C64095-D0FE-48D4-A207-B8D9E743CC1E}" destId="{1BA5480F-4824-47A0-8E89-BAFCAC45FD55}" srcOrd="0" destOrd="0" presId="urn:microsoft.com/office/officeart/2005/8/layout/orgChart1"/>
    <dgm:cxn modelId="{31CA6F81-F512-48CD-8527-17EFA7DD6F2B}" type="presParOf" srcId="{CA0AB538-70AE-4623-8658-A520B83DBC68}" destId="{9AFDFD7B-D7DE-4A20-8747-122B2BBA8239}" srcOrd="0" destOrd="0" presId="urn:microsoft.com/office/officeart/2005/8/layout/orgChart1"/>
    <dgm:cxn modelId="{C4D53C80-2825-4A21-862C-B548A37306B3}" type="presParOf" srcId="{9AFDFD7B-D7DE-4A20-8747-122B2BBA8239}" destId="{785ADA2E-2E1F-4138-A675-8C546FEF29A2}" srcOrd="0" destOrd="0" presId="urn:microsoft.com/office/officeart/2005/8/layout/orgChart1"/>
    <dgm:cxn modelId="{BDF4591B-0CD3-45B6-8D59-16194C7D67A7}" type="presParOf" srcId="{785ADA2E-2E1F-4138-A675-8C546FEF29A2}" destId="{C7AED69B-36B0-4003-B805-A80F4DB7B8B8}" srcOrd="0" destOrd="0" presId="urn:microsoft.com/office/officeart/2005/8/layout/orgChart1"/>
    <dgm:cxn modelId="{F09E5369-BDA2-45E8-9417-91DE105860DD}" type="presParOf" srcId="{785ADA2E-2E1F-4138-A675-8C546FEF29A2}" destId="{86A7735A-F2B5-405B-BFFE-9C54A81340BF}" srcOrd="1" destOrd="0" presId="urn:microsoft.com/office/officeart/2005/8/layout/orgChart1"/>
    <dgm:cxn modelId="{1785489D-AA0D-44F1-82E2-41184B432538}" type="presParOf" srcId="{9AFDFD7B-D7DE-4A20-8747-122B2BBA8239}" destId="{38FA66CE-F2D2-4AD6-B2FD-446FCE47B06F}" srcOrd="1" destOrd="0" presId="urn:microsoft.com/office/officeart/2005/8/layout/orgChart1"/>
    <dgm:cxn modelId="{20239C00-8A8B-4435-8ED2-05593B208F64}" type="presParOf" srcId="{38FA66CE-F2D2-4AD6-B2FD-446FCE47B06F}" destId="{FB2F03F5-9780-4516-85D3-0C1D0BE1DAE3}" srcOrd="0" destOrd="0" presId="urn:microsoft.com/office/officeart/2005/8/layout/orgChart1"/>
    <dgm:cxn modelId="{CE323580-6AD5-4751-86DF-C7162FB89324}" type="presParOf" srcId="{38FA66CE-F2D2-4AD6-B2FD-446FCE47B06F}" destId="{0B0F86B3-104C-4EEB-B07C-2D0B579308F3}" srcOrd="1" destOrd="0" presId="urn:microsoft.com/office/officeart/2005/8/layout/orgChart1"/>
    <dgm:cxn modelId="{04151388-1D4E-4638-8411-EBE81B6479C9}" type="presParOf" srcId="{0B0F86B3-104C-4EEB-B07C-2D0B579308F3}" destId="{98BE8941-C5ED-457D-B048-D8C808C14768}" srcOrd="0" destOrd="0" presId="urn:microsoft.com/office/officeart/2005/8/layout/orgChart1"/>
    <dgm:cxn modelId="{42125FC9-2FEA-4C86-9DA9-888A18D4F33C}" type="presParOf" srcId="{98BE8941-C5ED-457D-B048-D8C808C14768}" destId="{A88E11D2-BC5B-44A4-8098-3518470D8290}" srcOrd="0" destOrd="0" presId="urn:microsoft.com/office/officeart/2005/8/layout/orgChart1"/>
    <dgm:cxn modelId="{1E5BB139-6F21-4235-912F-56A19C58F2DC}" type="presParOf" srcId="{98BE8941-C5ED-457D-B048-D8C808C14768}" destId="{DB16E6E9-9CB7-43EB-AD41-53FF0B17B382}" srcOrd="1" destOrd="0" presId="urn:microsoft.com/office/officeart/2005/8/layout/orgChart1"/>
    <dgm:cxn modelId="{2BFD176F-7587-4468-8C88-22EAFE2FEE0E}" type="presParOf" srcId="{0B0F86B3-104C-4EEB-B07C-2D0B579308F3}" destId="{F9B621F5-4FB8-47C9-A76F-D6803593E3E7}" srcOrd="1" destOrd="0" presId="urn:microsoft.com/office/officeart/2005/8/layout/orgChart1"/>
    <dgm:cxn modelId="{CCEB6C6F-F432-4C63-BD63-FF9ECE71C9DE}" type="presParOf" srcId="{0B0F86B3-104C-4EEB-B07C-2D0B579308F3}" destId="{7521A779-7E00-49F5-9356-5ECE2789276E}" srcOrd="2" destOrd="0" presId="urn:microsoft.com/office/officeart/2005/8/layout/orgChart1"/>
    <dgm:cxn modelId="{D9EDDD36-FF11-4D0C-8A45-509264465B67}" type="presParOf" srcId="{38FA66CE-F2D2-4AD6-B2FD-446FCE47B06F}" destId="{6B5EB7A5-6F6E-4C8A-AE94-DD1B9948F415}" srcOrd="2" destOrd="0" presId="urn:microsoft.com/office/officeart/2005/8/layout/orgChart1"/>
    <dgm:cxn modelId="{9D40E54A-DCA3-4FE4-B3F5-B64D5A9A9552}" type="presParOf" srcId="{38FA66CE-F2D2-4AD6-B2FD-446FCE47B06F}" destId="{C3B2256F-438A-4EC2-A6B4-451B47D31C99}" srcOrd="3" destOrd="0" presId="urn:microsoft.com/office/officeart/2005/8/layout/orgChart1"/>
    <dgm:cxn modelId="{E5752C0F-CA12-42C0-9F75-793FA13AFE06}" type="presParOf" srcId="{C3B2256F-438A-4EC2-A6B4-451B47D31C99}" destId="{98515F89-A738-49EA-A102-24E3FC95FF43}" srcOrd="0" destOrd="0" presId="urn:microsoft.com/office/officeart/2005/8/layout/orgChart1"/>
    <dgm:cxn modelId="{3021F3E4-EEA3-4BAE-8D6A-011243A22781}" type="presParOf" srcId="{98515F89-A738-49EA-A102-24E3FC95FF43}" destId="{3C6B14FA-ABE4-41D6-BDFC-15E1003D0A91}" srcOrd="0" destOrd="0" presId="urn:microsoft.com/office/officeart/2005/8/layout/orgChart1"/>
    <dgm:cxn modelId="{930FE5C8-1840-4289-9D1A-AA9522C61026}" type="presParOf" srcId="{98515F89-A738-49EA-A102-24E3FC95FF43}" destId="{246CBA60-B47B-4393-8B80-155C07DBA0EF}" srcOrd="1" destOrd="0" presId="urn:microsoft.com/office/officeart/2005/8/layout/orgChart1"/>
    <dgm:cxn modelId="{9712416B-2CBF-4EFD-BC3F-72FC12558313}" type="presParOf" srcId="{C3B2256F-438A-4EC2-A6B4-451B47D31C99}" destId="{12FC1408-66EE-401A-BDD7-CA253F938BD7}" srcOrd="1" destOrd="0" presId="urn:microsoft.com/office/officeart/2005/8/layout/orgChart1"/>
    <dgm:cxn modelId="{ACAC5DF0-1CB5-4426-840A-D8A0FB72E86E}" type="presParOf" srcId="{C3B2256F-438A-4EC2-A6B4-451B47D31C99}" destId="{CF21903C-3D64-480B-B122-34F3827D3278}" srcOrd="2" destOrd="0" presId="urn:microsoft.com/office/officeart/2005/8/layout/orgChart1"/>
    <dgm:cxn modelId="{56C3858B-621E-4F1F-825E-25C17DE25AB6}" type="presParOf" srcId="{38FA66CE-F2D2-4AD6-B2FD-446FCE47B06F}" destId="{09A90B21-49C6-45BD-AF2C-72E07F8BCD5D}" srcOrd="4" destOrd="0" presId="urn:microsoft.com/office/officeart/2005/8/layout/orgChart1"/>
    <dgm:cxn modelId="{96A42A96-10F9-4866-A86F-0FAF9380201E}" type="presParOf" srcId="{38FA66CE-F2D2-4AD6-B2FD-446FCE47B06F}" destId="{D4CEFA9A-456C-4F19-A63C-D7C2B4CD4062}" srcOrd="5" destOrd="0" presId="urn:microsoft.com/office/officeart/2005/8/layout/orgChart1"/>
    <dgm:cxn modelId="{66F9F698-B6E9-40CB-AD53-E317CF843313}" type="presParOf" srcId="{D4CEFA9A-456C-4F19-A63C-D7C2B4CD4062}" destId="{2783FFE6-2B11-47D0-AE97-25A8B0A2D938}" srcOrd="0" destOrd="0" presId="urn:microsoft.com/office/officeart/2005/8/layout/orgChart1"/>
    <dgm:cxn modelId="{7346B231-C5AE-439A-BDA7-BB662E62FF13}" type="presParOf" srcId="{2783FFE6-2B11-47D0-AE97-25A8B0A2D938}" destId="{ED8A09DD-FDCE-44FC-AF04-35272175E77B}" srcOrd="0" destOrd="0" presId="urn:microsoft.com/office/officeart/2005/8/layout/orgChart1"/>
    <dgm:cxn modelId="{2CA57975-BA7F-4B49-B550-C2A70DD2DD2B}" type="presParOf" srcId="{2783FFE6-2B11-47D0-AE97-25A8B0A2D938}" destId="{18AEC189-49EC-4B26-A108-9F0A0361A149}" srcOrd="1" destOrd="0" presId="urn:microsoft.com/office/officeart/2005/8/layout/orgChart1"/>
    <dgm:cxn modelId="{D719DD7B-96CD-4835-B595-7BB16D9DA13A}" type="presParOf" srcId="{D4CEFA9A-456C-4F19-A63C-D7C2B4CD4062}" destId="{30745963-27E2-4F5C-9307-08F3875AF75D}" srcOrd="1" destOrd="0" presId="urn:microsoft.com/office/officeart/2005/8/layout/orgChart1"/>
    <dgm:cxn modelId="{71B9EE16-C212-468C-9222-A95EE19A5763}" type="presParOf" srcId="{D4CEFA9A-456C-4F19-A63C-D7C2B4CD4062}" destId="{B7DF04C9-E705-493C-971D-34522B35E114}" srcOrd="2" destOrd="0" presId="urn:microsoft.com/office/officeart/2005/8/layout/orgChart1"/>
    <dgm:cxn modelId="{DB2C46E8-9550-4EA6-961D-B487114F69DF}" type="presParOf" srcId="{38FA66CE-F2D2-4AD6-B2FD-446FCE47B06F}" destId="{8C122F4A-ABB5-476B-97E4-AD2772270CCD}" srcOrd="6" destOrd="0" presId="urn:microsoft.com/office/officeart/2005/8/layout/orgChart1"/>
    <dgm:cxn modelId="{B92DE46D-7892-483E-B1B0-5D088DE12493}" type="presParOf" srcId="{38FA66CE-F2D2-4AD6-B2FD-446FCE47B06F}" destId="{12447E63-44AF-4B4D-9E33-D5869BDF8C72}" srcOrd="7" destOrd="0" presId="urn:microsoft.com/office/officeart/2005/8/layout/orgChart1"/>
    <dgm:cxn modelId="{42B103D9-6064-4211-B029-B2D7B93BCCE5}" type="presParOf" srcId="{12447E63-44AF-4B4D-9E33-D5869BDF8C72}" destId="{BAD295EC-6C9F-4613-87CB-DCF4E6741D39}" srcOrd="0" destOrd="0" presId="urn:microsoft.com/office/officeart/2005/8/layout/orgChart1"/>
    <dgm:cxn modelId="{215F1190-BBC4-4FBB-AF9D-3C13A506E412}" type="presParOf" srcId="{BAD295EC-6C9F-4613-87CB-DCF4E6741D39}" destId="{D801F3EA-F05C-4EEA-BA56-B6F3FAB98E72}" srcOrd="0" destOrd="0" presId="urn:microsoft.com/office/officeart/2005/8/layout/orgChart1"/>
    <dgm:cxn modelId="{8F42C349-5A72-4533-B87C-DB24070D24C3}" type="presParOf" srcId="{BAD295EC-6C9F-4613-87CB-DCF4E6741D39}" destId="{19D77618-16E2-4FAC-8D22-05F3762F4E87}" srcOrd="1" destOrd="0" presId="urn:microsoft.com/office/officeart/2005/8/layout/orgChart1"/>
    <dgm:cxn modelId="{21B0B7B2-2040-4A34-866D-C980F8500D69}" type="presParOf" srcId="{12447E63-44AF-4B4D-9E33-D5869BDF8C72}" destId="{5F6C01AF-7E14-47A1-85EA-921275A7ECA8}" srcOrd="1" destOrd="0" presId="urn:microsoft.com/office/officeart/2005/8/layout/orgChart1"/>
    <dgm:cxn modelId="{355CF22B-92BD-41B8-9719-67F237732BA6}" type="presParOf" srcId="{12447E63-44AF-4B4D-9E33-D5869BDF8C72}" destId="{141739C3-45BB-46BF-B68A-87985796232A}" srcOrd="2" destOrd="0" presId="urn:microsoft.com/office/officeart/2005/8/layout/orgChart1"/>
    <dgm:cxn modelId="{B115B7D9-D2E3-489B-A876-9AFF4C3AE5C8}" type="presParOf" srcId="{38FA66CE-F2D2-4AD6-B2FD-446FCE47B06F}" destId="{3D52021E-832C-480F-AB2F-798F2A510FC6}" srcOrd="8" destOrd="0" presId="urn:microsoft.com/office/officeart/2005/8/layout/orgChart1"/>
    <dgm:cxn modelId="{0BD020A8-C9C8-41C1-B560-BCF502FE731C}" type="presParOf" srcId="{38FA66CE-F2D2-4AD6-B2FD-446FCE47B06F}" destId="{F83AC991-4A30-4F8D-B8CA-15FE5AFACB91}" srcOrd="9" destOrd="0" presId="urn:microsoft.com/office/officeart/2005/8/layout/orgChart1"/>
    <dgm:cxn modelId="{38AB0E9F-78EC-4A6C-BA1C-F3B43E639851}" type="presParOf" srcId="{F83AC991-4A30-4F8D-B8CA-15FE5AFACB91}" destId="{18CB44A3-A7A6-4FE0-879A-9229AED07122}" srcOrd="0" destOrd="0" presId="urn:microsoft.com/office/officeart/2005/8/layout/orgChart1"/>
    <dgm:cxn modelId="{207D0D19-7061-42AE-8D9F-4122B40CEE82}" type="presParOf" srcId="{18CB44A3-A7A6-4FE0-879A-9229AED07122}" destId="{1BA5480F-4824-47A0-8E89-BAFCAC45FD55}" srcOrd="0" destOrd="0" presId="urn:microsoft.com/office/officeart/2005/8/layout/orgChart1"/>
    <dgm:cxn modelId="{AE7DA974-87E7-4A26-AACF-9BECB07EEAC5}" type="presParOf" srcId="{18CB44A3-A7A6-4FE0-879A-9229AED07122}" destId="{13E31C85-FC78-4A33-B24E-466514540C7D}" srcOrd="1" destOrd="0" presId="urn:microsoft.com/office/officeart/2005/8/layout/orgChart1"/>
    <dgm:cxn modelId="{D5D42C33-45F6-41B4-91B6-9F2E76181B4B}" type="presParOf" srcId="{F83AC991-4A30-4F8D-B8CA-15FE5AFACB91}" destId="{C9CE4F43-45A1-43E1-B0ED-3D5F6F7AAE59}" srcOrd="1" destOrd="0" presId="urn:microsoft.com/office/officeart/2005/8/layout/orgChart1"/>
    <dgm:cxn modelId="{E5B68A3A-7979-4FFC-BF23-10FBF47DEBD0}" type="presParOf" srcId="{F83AC991-4A30-4F8D-B8CA-15FE5AFACB91}" destId="{D56CB14F-D6DC-4AED-9420-B8581BA2E940}" srcOrd="2" destOrd="0" presId="urn:microsoft.com/office/officeart/2005/8/layout/orgChart1"/>
    <dgm:cxn modelId="{A7B7A2DC-8040-4244-A5C5-0800ED46CB4A}" type="presParOf" srcId="{9AFDFD7B-D7DE-4A20-8747-122B2BBA8239}" destId="{23837A5A-DCBF-4EC5-B628-BEB3EAF74545}" srcOrd="2" destOrd="0" presId="urn:microsoft.com/office/officeart/2005/8/layout/orgChart1"/>
    <dgm:cxn modelId="{2C11CA82-8759-48D7-8249-79680CB9105E}" type="presParOf" srcId="{23837A5A-DCBF-4EC5-B628-BEB3EAF74545}" destId="{D08CE321-D7B1-4D41-BB01-F57F068DF25E}" srcOrd="0" destOrd="0" presId="urn:microsoft.com/office/officeart/2005/8/layout/orgChart1"/>
    <dgm:cxn modelId="{82E0D224-162F-4A75-94F1-82D18CA6B3F5}" type="presParOf" srcId="{23837A5A-DCBF-4EC5-B628-BEB3EAF74545}" destId="{C12D08F0-6E6D-4D2D-B4E8-C3354567F38A}" srcOrd="1" destOrd="0" presId="urn:microsoft.com/office/officeart/2005/8/layout/orgChart1"/>
    <dgm:cxn modelId="{F55539A5-3BFA-48F8-ACA0-44920BF9F944}" type="presParOf" srcId="{C12D08F0-6E6D-4D2D-B4E8-C3354567F38A}" destId="{15EB7FA4-304B-4413-92DA-8E333E937CBE}" srcOrd="0" destOrd="0" presId="urn:microsoft.com/office/officeart/2005/8/layout/orgChart1"/>
    <dgm:cxn modelId="{F9093AA2-451C-4CE7-B4BE-6A2F68E95B3F}" type="presParOf" srcId="{15EB7FA4-304B-4413-92DA-8E333E937CBE}" destId="{290FF9D9-6625-4B84-8E2D-E8B1356E18FF}" srcOrd="0" destOrd="0" presId="urn:microsoft.com/office/officeart/2005/8/layout/orgChart1"/>
    <dgm:cxn modelId="{FEE73C46-A144-4C18-A87D-71A3367FEBFC}" type="presParOf" srcId="{15EB7FA4-304B-4413-92DA-8E333E937CBE}" destId="{5F87F9B6-172A-4576-8D15-875C97214730}" srcOrd="1" destOrd="0" presId="urn:microsoft.com/office/officeart/2005/8/layout/orgChart1"/>
    <dgm:cxn modelId="{7975556C-7982-4535-904E-097457B3C133}" type="presParOf" srcId="{C12D08F0-6E6D-4D2D-B4E8-C3354567F38A}" destId="{FFE54842-BC55-4616-B94E-1CE7FB1BE7C3}" srcOrd="1" destOrd="0" presId="urn:microsoft.com/office/officeart/2005/8/layout/orgChart1"/>
    <dgm:cxn modelId="{DFE6B6F3-F06A-4299-8FA3-7C4EC7DF70BD}" type="presParOf" srcId="{C12D08F0-6E6D-4D2D-B4E8-C3354567F38A}" destId="{C2B06C4A-56FC-491F-880F-BA305066FD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279CF3-4C62-47F9-A02A-D493563348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1DA7E5EE-8B11-4224-880C-9019EFDC9E1E}">
      <dgm:prSet phldrT="[Text]"/>
      <dgm:spPr/>
      <dgm:t>
        <a:bodyPr/>
        <a:lstStyle/>
        <a:p>
          <a:r>
            <a:rPr lang="en-IE" dirty="0"/>
            <a:t>business</a:t>
          </a:r>
        </a:p>
      </dgm:t>
    </dgm:pt>
    <dgm:pt modelId="{CC517632-DF67-403F-A1B4-7D2CCFD9C073}" type="parTrans" cxnId="{BEFF1CD4-A90B-47C1-BC66-9F7FF97702A3}">
      <dgm:prSet/>
      <dgm:spPr/>
      <dgm:t>
        <a:bodyPr/>
        <a:lstStyle/>
        <a:p>
          <a:endParaRPr lang="en-IE"/>
        </a:p>
      </dgm:t>
    </dgm:pt>
    <dgm:pt modelId="{1830A5A4-BA54-47A4-A2F3-27C99633A20F}" type="sibTrans" cxnId="{BEFF1CD4-A90B-47C1-BC66-9F7FF97702A3}">
      <dgm:prSet/>
      <dgm:spPr/>
      <dgm:t>
        <a:bodyPr/>
        <a:lstStyle/>
        <a:p>
          <a:endParaRPr lang="en-IE"/>
        </a:p>
      </dgm:t>
    </dgm:pt>
    <dgm:pt modelId="{F2A324BC-6C41-427A-99CD-0FB57812AA62}" type="asst">
      <dgm:prSet phldrT="[Text]"/>
      <dgm:spPr/>
      <dgm:t>
        <a:bodyPr/>
        <a:lstStyle/>
        <a:p>
          <a:r>
            <a:rPr lang="en-IE" dirty="0"/>
            <a:t>images</a:t>
          </a:r>
        </a:p>
      </dgm:t>
    </dgm:pt>
    <dgm:pt modelId="{AB60023F-69F3-43A2-BF4E-949F38AC843A}" type="parTrans" cxnId="{CF0FD7D8-E51C-4749-8831-1655CAF14496}">
      <dgm:prSet/>
      <dgm:spPr/>
      <dgm:t>
        <a:bodyPr/>
        <a:lstStyle/>
        <a:p>
          <a:endParaRPr lang="en-IE"/>
        </a:p>
      </dgm:t>
    </dgm:pt>
    <dgm:pt modelId="{DEAC9964-B7F1-46DF-844A-5EC55DCAE7CF}" type="sibTrans" cxnId="{CF0FD7D8-E51C-4749-8831-1655CAF14496}">
      <dgm:prSet/>
      <dgm:spPr/>
      <dgm:t>
        <a:bodyPr/>
        <a:lstStyle/>
        <a:p>
          <a:endParaRPr lang="en-IE"/>
        </a:p>
      </dgm:t>
    </dgm:pt>
    <dgm:pt modelId="{0B8E0D3C-FBFE-46EE-8034-FB653D3106A1}">
      <dgm:prSet phldrT="[Text]" custT="1"/>
      <dgm:spPr/>
      <dgm:t>
        <a:bodyPr/>
        <a:lstStyle/>
        <a:p>
          <a:r>
            <a:rPr lang="en-IE" sz="1600" dirty="0"/>
            <a:t>Business1.png</a:t>
          </a:r>
        </a:p>
      </dgm:t>
    </dgm:pt>
    <dgm:pt modelId="{5A35737A-CF0E-40BF-A30B-91E306433B73}" type="parTrans" cxnId="{3F4F5BA1-86DB-403D-9357-182D87E8A102}">
      <dgm:prSet/>
      <dgm:spPr/>
      <dgm:t>
        <a:bodyPr/>
        <a:lstStyle/>
        <a:p>
          <a:endParaRPr lang="en-IE"/>
        </a:p>
      </dgm:t>
    </dgm:pt>
    <dgm:pt modelId="{7E2F66F1-F1B5-4C52-BA22-E61DC4D57BE2}" type="sibTrans" cxnId="{3F4F5BA1-86DB-403D-9357-182D87E8A102}">
      <dgm:prSet/>
      <dgm:spPr/>
      <dgm:t>
        <a:bodyPr/>
        <a:lstStyle/>
        <a:p>
          <a:endParaRPr lang="en-IE"/>
        </a:p>
      </dgm:t>
    </dgm:pt>
    <dgm:pt modelId="{0A5DE714-C2E4-4F1E-B459-000F566DD3B9}">
      <dgm:prSet phldrT="[Text]"/>
      <dgm:spPr/>
      <dgm:t>
        <a:bodyPr/>
        <a:lstStyle/>
        <a:p>
          <a:r>
            <a:rPr lang="en-IE" dirty="0"/>
            <a:t>Business1.png</a:t>
          </a:r>
        </a:p>
      </dgm:t>
    </dgm:pt>
    <dgm:pt modelId="{E7C25EC9-42A4-4749-A4F7-9774158C66C2}" type="parTrans" cxnId="{571EE112-B947-4E7C-980F-2B44B3FC1B02}">
      <dgm:prSet/>
      <dgm:spPr/>
      <dgm:t>
        <a:bodyPr/>
        <a:lstStyle/>
        <a:p>
          <a:endParaRPr lang="en-IE"/>
        </a:p>
      </dgm:t>
    </dgm:pt>
    <dgm:pt modelId="{CABFED86-49E1-4009-B7B0-9084D7C9D600}" type="sibTrans" cxnId="{571EE112-B947-4E7C-980F-2B44B3FC1B02}">
      <dgm:prSet/>
      <dgm:spPr/>
      <dgm:t>
        <a:bodyPr/>
        <a:lstStyle/>
        <a:p>
          <a:endParaRPr lang="en-IE"/>
        </a:p>
      </dgm:t>
    </dgm:pt>
    <dgm:pt modelId="{97A45332-53F7-4F54-A6E9-007C505E05F4}">
      <dgm:prSet phldrT="[Text]"/>
      <dgm:spPr/>
      <dgm:t>
        <a:bodyPr/>
        <a:lstStyle/>
        <a:p>
          <a:r>
            <a:rPr lang="en-IE" dirty="0"/>
            <a:t>Business1.png</a:t>
          </a:r>
        </a:p>
      </dgm:t>
    </dgm:pt>
    <dgm:pt modelId="{B2A32A5B-6607-4A27-ACAE-CEA36EE4452C}" type="parTrans" cxnId="{E7CD3069-B5A1-4864-B54B-0BE65E3E69AF}">
      <dgm:prSet/>
      <dgm:spPr/>
      <dgm:t>
        <a:bodyPr/>
        <a:lstStyle/>
        <a:p>
          <a:endParaRPr lang="en-IE"/>
        </a:p>
      </dgm:t>
    </dgm:pt>
    <dgm:pt modelId="{9EB35934-9740-4577-981E-CBC1863BE0FE}" type="sibTrans" cxnId="{E7CD3069-B5A1-4864-B54B-0BE65E3E69AF}">
      <dgm:prSet/>
      <dgm:spPr/>
      <dgm:t>
        <a:bodyPr/>
        <a:lstStyle/>
        <a:p>
          <a:endParaRPr lang="en-IE"/>
        </a:p>
      </dgm:t>
    </dgm:pt>
    <dgm:pt modelId="{715A95A3-9B11-4D26-82FB-E64212ECD704}">
      <dgm:prSet phldrT="[Text]"/>
      <dgm:spPr/>
      <dgm:t>
        <a:bodyPr/>
        <a:lstStyle/>
        <a:p>
          <a:r>
            <a:rPr lang="en-IE"/>
            <a:t>Business1.png</a:t>
          </a:r>
          <a:endParaRPr lang="en-IE" dirty="0"/>
        </a:p>
      </dgm:t>
    </dgm:pt>
    <dgm:pt modelId="{898FAFE8-77B0-4030-B309-C8FE59949908}" type="parTrans" cxnId="{B305890E-4F47-4CE7-B436-75632E85886B}">
      <dgm:prSet/>
      <dgm:spPr/>
      <dgm:t>
        <a:bodyPr/>
        <a:lstStyle/>
        <a:p>
          <a:endParaRPr lang="en-IE"/>
        </a:p>
      </dgm:t>
    </dgm:pt>
    <dgm:pt modelId="{9DB3F628-7A32-409B-869E-B7ADB8241905}" type="sibTrans" cxnId="{B305890E-4F47-4CE7-B436-75632E85886B}">
      <dgm:prSet/>
      <dgm:spPr/>
      <dgm:t>
        <a:bodyPr/>
        <a:lstStyle/>
        <a:p>
          <a:endParaRPr lang="en-IE"/>
        </a:p>
      </dgm:t>
    </dgm:pt>
    <dgm:pt modelId="{6B47442E-7AB8-4BA0-94BF-FE01E6B75DCB}">
      <dgm:prSet phldrT="[Text]"/>
      <dgm:spPr/>
      <dgm:t>
        <a:bodyPr/>
        <a:lstStyle/>
        <a:p>
          <a:r>
            <a:rPr lang="en-IE"/>
            <a:t>Business1.png</a:t>
          </a:r>
          <a:endParaRPr lang="en-IE" dirty="0"/>
        </a:p>
      </dgm:t>
    </dgm:pt>
    <dgm:pt modelId="{64FDB81D-C972-4A97-91B5-C71236457EC7}" type="parTrans" cxnId="{568FBCFB-F220-4884-8B2C-D7039FAED23F}">
      <dgm:prSet/>
      <dgm:spPr/>
      <dgm:t>
        <a:bodyPr/>
        <a:lstStyle/>
        <a:p>
          <a:endParaRPr lang="en-IE"/>
        </a:p>
      </dgm:t>
    </dgm:pt>
    <dgm:pt modelId="{1D0F8005-6189-4148-859C-B015FC58FCBC}" type="sibTrans" cxnId="{568FBCFB-F220-4884-8B2C-D7039FAED23F}">
      <dgm:prSet/>
      <dgm:spPr/>
      <dgm:t>
        <a:bodyPr/>
        <a:lstStyle/>
        <a:p>
          <a:endParaRPr lang="en-IE"/>
        </a:p>
      </dgm:t>
    </dgm:pt>
    <dgm:pt modelId="{E04195A2-B913-4017-B191-6CF6C3F09B85}">
      <dgm:prSet phldrT="[Text]"/>
      <dgm:spPr/>
      <dgm:t>
        <a:bodyPr/>
        <a:lstStyle/>
        <a:p>
          <a:r>
            <a:rPr lang="en-IE"/>
            <a:t>Business1.png</a:t>
          </a:r>
          <a:endParaRPr lang="en-IE" dirty="0"/>
        </a:p>
      </dgm:t>
    </dgm:pt>
    <dgm:pt modelId="{1E0AF5E6-55C5-48B4-8B21-4C81EB88C15F}" type="parTrans" cxnId="{D647528D-17DA-43DD-925F-B51C388DA4F7}">
      <dgm:prSet/>
      <dgm:spPr/>
      <dgm:t>
        <a:bodyPr/>
        <a:lstStyle/>
        <a:p>
          <a:endParaRPr lang="en-IE"/>
        </a:p>
      </dgm:t>
    </dgm:pt>
    <dgm:pt modelId="{51B9F2D8-9872-4AA6-85AF-EC5081CD49AC}" type="sibTrans" cxnId="{D647528D-17DA-43DD-925F-B51C388DA4F7}">
      <dgm:prSet/>
      <dgm:spPr/>
      <dgm:t>
        <a:bodyPr/>
        <a:lstStyle/>
        <a:p>
          <a:endParaRPr lang="en-IE"/>
        </a:p>
      </dgm:t>
    </dgm:pt>
    <dgm:pt modelId="{B0BA7F93-959C-432B-AEB2-84C2113A7064}">
      <dgm:prSet phldrT="[Text]"/>
      <dgm:spPr/>
      <dgm:t>
        <a:bodyPr/>
        <a:lstStyle/>
        <a:p>
          <a:r>
            <a:rPr lang="en-IE" dirty="0"/>
            <a:t>Team1.png</a:t>
          </a:r>
        </a:p>
      </dgm:t>
    </dgm:pt>
    <dgm:pt modelId="{0C02C9BD-08BE-478C-8940-EC679B477813}" type="parTrans" cxnId="{BE0A9DDF-F101-4DB5-81B9-AFEF94141DBB}">
      <dgm:prSet/>
      <dgm:spPr/>
      <dgm:t>
        <a:bodyPr/>
        <a:lstStyle/>
        <a:p>
          <a:endParaRPr lang="en-IE"/>
        </a:p>
      </dgm:t>
    </dgm:pt>
    <dgm:pt modelId="{C704AF97-8680-4B29-AF53-802F1DD73FE7}" type="sibTrans" cxnId="{BE0A9DDF-F101-4DB5-81B9-AFEF94141DBB}">
      <dgm:prSet/>
      <dgm:spPr/>
      <dgm:t>
        <a:bodyPr/>
        <a:lstStyle/>
        <a:p>
          <a:endParaRPr lang="en-IE"/>
        </a:p>
      </dgm:t>
    </dgm:pt>
    <dgm:pt modelId="{39FCF120-8EC3-4245-9091-B87931CCF8EB}">
      <dgm:prSet phldrT="[Text]"/>
      <dgm:spPr/>
      <dgm:t>
        <a:bodyPr/>
        <a:lstStyle/>
        <a:p>
          <a:r>
            <a:rPr lang="en-IE" dirty="0"/>
            <a:t>Team2.png</a:t>
          </a:r>
        </a:p>
      </dgm:t>
    </dgm:pt>
    <dgm:pt modelId="{B9D75F05-02D7-41E3-9F93-6C68194D5E16}" type="parTrans" cxnId="{E55254D7-7B93-4498-B679-18A96BA6F1D7}">
      <dgm:prSet/>
      <dgm:spPr/>
      <dgm:t>
        <a:bodyPr/>
        <a:lstStyle/>
        <a:p>
          <a:endParaRPr lang="en-IE"/>
        </a:p>
      </dgm:t>
    </dgm:pt>
    <dgm:pt modelId="{4ACB5359-2262-4AA0-9C6F-C4097DCE25D2}" type="sibTrans" cxnId="{E55254D7-7B93-4498-B679-18A96BA6F1D7}">
      <dgm:prSet/>
      <dgm:spPr/>
      <dgm:t>
        <a:bodyPr/>
        <a:lstStyle/>
        <a:p>
          <a:endParaRPr lang="en-IE"/>
        </a:p>
      </dgm:t>
    </dgm:pt>
    <dgm:pt modelId="{195AA8DB-814C-4C4A-A557-683B9F9FE690}">
      <dgm:prSet phldrT="[Text]"/>
      <dgm:spPr/>
      <dgm:t>
        <a:bodyPr/>
        <a:lstStyle/>
        <a:p>
          <a:r>
            <a:rPr lang="en-IE" dirty="0"/>
            <a:t>Team3.png</a:t>
          </a:r>
        </a:p>
      </dgm:t>
    </dgm:pt>
    <dgm:pt modelId="{059313D9-A0A9-40B6-AF34-7A109D1B47CA}" type="parTrans" cxnId="{DFFB5C4D-A1E4-4BA6-BD5A-EDE887E8898D}">
      <dgm:prSet/>
      <dgm:spPr/>
      <dgm:t>
        <a:bodyPr/>
        <a:lstStyle/>
        <a:p>
          <a:endParaRPr lang="en-IE"/>
        </a:p>
      </dgm:t>
    </dgm:pt>
    <dgm:pt modelId="{7D482771-8E23-4E40-9778-3067340EFD76}" type="sibTrans" cxnId="{DFFB5C4D-A1E4-4BA6-BD5A-EDE887E8898D}">
      <dgm:prSet/>
      <dgm:spPr/>
      <dgm:t>
        <a:bodyPr/>
        <a:lstStyle/>
        <a:p>
          <a:endParaRPr lang="en-IE"/>
        </a:p>
      </dgm:t>
    </dgm:pt>
    <dgm:pt modelId="{5BD6B65F-2353-446A-BCBE-D981BF94F115}" type="pres">
      <dgm:prSet presAssocID="{C3279CF3-4C62-47F9-A02A-D493563348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562354-F46B-4FD6-AE82-8CD502A2725D}" type="pres">
      <dgm:prSet presAssocID="{1DA7E5EE-8B11-4224-880C-9019EFDC9E1E}" presName="hierRoot1" presStyleCnt="0">
        <dgm:presLayoutVars>
          <dgm:hierBranch val="init"/>
        </dgm:presLayoutVars>
      </dgm:prSet>
      <dgm:spPr/>
    </dgm:pt>
    <dgm:pt modelId="{D38DF0CF-4330-45B4-AE35-4D09EEAF8487}" type="pres">
      <dgm:prSet presAssocID="{1DA7E5EE-8B11-4224-880C-9019EFDC9E1E}" presName="rootComposite1" presStyleCnt="0"/>
      <dgm:spPr/>
    </dgm:pt>
    <dgm:pt modelId="{52EFD731-D1A6-4EE2-A843-CD08D2F8D5E2}" type="pres">
      <dgm:prSet presAssocID="{1DA7E5EE-8B11-4224-880C-9019EFDC9E1E}" presName="rootText1" presStyleLbl="node0" presStyleIdx="0" presStyleCnt="4">
        <dgm:presLayoutVars>
          <dgm:chPref val="3"/>
        </dgm:presLayoutVars>
      </dgm:prSet>
      <dgm:spPr/>
    </dgm:pt>
    <dgm:pt modelId="{3E3BDAE8-A060-4F48-92A7-693CDDEAD62E}" type="pres">
      <dgm:prSet presAssocID="{1DA7E5EE-8B11-4224-880C-9019EFDC9E1E}" presName="rootConnector1" presStyleLbl="node1" presStyleIdx="0" presStyleCnt="0"/>
      <dgm:spPr/>
    </dgm:pt>
    <dgm:pt modelId="{84AF36C3-892B-4537-A161-BF8926B84459}" type="pres">
      <dgm:prSet presAssocID="{1DA7E5EE-8B11-4224-880C-9019EFDC9E1E}" presName="hierChild2" presStyleCnt="0"/>
      <dgm:spPr/>
    </dgm:pt>
    <dgm:pt modelId="{2FBF20FC-81D0-4293-9B3B-04A5A233A0B3}" type="pres">
      <dgm:prSet presAssocID="{5A35737A-CF0E-40BF-A30B-91E306433B73}" presName="Name37" presStyleLbl="parChTrans1D2" presStyleIdx="0" presStyleCnt="7"/>
      <dgm:spPr/>
    </dgm:pt>
    <dgm:pt modelId="{BEECDC3A-8320-44CC-A02A-5C3BA15775EB}" type="pres">
      <dgm:prSet presAssocID="{0B8E0D3C-FBFE-46EE-8034-FB653D3106A1}" presName="hierRoot2" presStyleCnt="0">
        <dgm:presLayoutVars>
          <dgm:hierBranch val="init"/>
        </dgm:presLayoutVars>
      </dgm:prSet>
      <dgm:spPr/>
    </dgm:pt>
    <dgm:pt modelId="{B75548E2-0911-442E-BDBF-022991B3FA76}" type="pres">
      <dgm:prSet presAssocID="{0B8E0D3C-FBFE-46EE-8034-FB653D3106A1}" presName="rootComposite" presStyleCnt="0"/>
      <dgm:spPr/>
    </dgm:pt>
    <dgm:pt modelId="{87BB2C18-0CE6-4E73-94EB-602E08818576}" type="pres">
      <dgm:prSet presAssocID="{0B8E0D3C-FBFE-46EE-8034-FB653D3106A1}" presName="rootText" presStyleLbl="node2" presStyleIdx="0" presStyleCnt="6">
        <dgm:presLayoutVars>
          <dgm:chPref val="3"/>
        </dgm:presLayoutVars>
      </dgm:prSet>
      <dgm:spPr/>
    </dgm:pt>
    <dgm:pt modelId="{4C4D0F4D-3796-4535-8907-DA55527AE91C}" type="pres">
      <dgm:prSet presAssocID="{0B8E0D3C-FBFE-46EE-8034-FB653D3106A1}" presName="rootConnector" presStyleLbl="node2" presStyleIdx="0" presStyleCnt="6"/>
      <dgm:spPr/>
    </dgm:pt>
    <dgm:pt modelId="{66A6DC77-3835-4CA8-98AC-DFCEE2885023}" type="pres">
      <dgm:prSet presAssocID="{0B8E0D3C-FBFE-46EE-8034-FB653D3106A1}" presName="hierChild4" presStyleCnt="0"/>
      <dgm:spPr/>
    </dgm:pt>
    <dgm:pt modelId="{89E85687-EF0D-4314-83DB-9429F6C602A6}" type="pres">
      <dgm:prSet presAssocID="{0B8E0D3C-FBFE-46EE-8034-FB653D3106A1}" presName="hierChild5" presStyleCnt="0"/>
      <dgm:spPr/>
    </dgm:pt>
    <dgm:pt modelId="{FD20E41A-327C-4466-AFCA-347D047C97F6}" type="pres">
      <dgm:prSet presAssocID="{E7C25EC9-42A4-4749-A4F7-9774158C66C2}" presName="Name37" presStyleLbl="parChTrans1D2" presStyleIdx="1" presStyleCnt="7"/>
      <dgm:spPr/>
    </dgm:pt>
    <dgm:pt modelId="{2D05CB37-CD8E-4595-8C6F-2850266FC59E}" type="pres">
      <dgm:prSet presAssocID="{0A5DE714-C2E4-4F1E-B459-000F566DD3B9}" presName="hierRoot2" presStyleCnt="0">
        <dgm:presLayoutVars>
          <dgm:hierBranch val="init"/>
        </dgm:presLayoutVars>
      </dgm:prSet>
      <dgm:spPr/>
    </dgm:pt>
    <dgm:pt modelId="{31DDC585-ED7E-4AC2-8F67-8D05C36FD15D}" type="pres">
      <dgm:prSet presAssocID="{0A5DE714-C2E4-4F1E-B459-000F566DD3B9}" presName="rootComposite" presStyleCnt="0"/>
      <dgm:spPr/>
    </dgm:pt>
    <dgm:pt modelId="{DAEF9571-8FDB-4774-9287-5101A24C3552}" type="pres">
      <dgm:prSet presAssocID="{0A5DE714-C2E4-4F1E-B459-000F566DD3B9}" presName="rootText" presStyleLbl="node2" presStyleIdx="1" presStyleCnt="6">
        <dgm:presLayoutVars>
          <dgm:chPref val="3"/>
        </dgm:presLayoutVars>
      </dgm:prSet>
      <dgm:spPr/>
    </dgm:pt>
    <dgm:pt modelId="{72C5601E-DB5A-42DA-A87E-71A167AC3625}" type="pres">
      <dgm:prSet presAssocID="{0A5DE714-C2E4-4F1E-B459-000F566DD3B9}" presName="rootConnector" presStyleLbl="node2" presStyleIdx="1" presStyleCnt="6"/>
      <dgm:spPr/>
    </dgm:pt>
    <dgm:pt modelId="{7AB82D5F-AA54-462C-9227-BA786AAFDA26}" type="pres">
      <dgm:prSet presAssocID="{0A5DE714-C2E4-4F1E-B459-000F566DD3B9}" presName="hierChild4" presStyleCnt="0"/>
      <dgm:spPr/>
    </dgm:pt>
    <dgm:pt modelId="{594CA7FC-62BB-478E-A007-647FEFAD01A8}" type="pres">
      <dgm:prSet presAssocID="{0A5DE714-C2E4-4F1E-B459-000F566DD3B9}" presName="hierChild5" presStyleCnt="0"/>
      <dgm:spPr/>
    </dgm:pt>
    <dgm:pt modelId="{611ED167-CB44-417F-B1F2-3627C233F25F}" type="pres">
      <dgm:prSet presAssocID="{B2A32A5B-6607-4A27-ACAE-CEA36EE4452C}" presName="Name37" presStyleLbl="parChTrans1D2" presStyleIdx="2" presStyleCnt="7"/>
      <dgm:spPr/>
    </dgm:pt>
    <dgm:pt modelId="{C3C2DA74-1714-4BB0-95FE-AC9108284F2F}" type="pres">
      <dgm:prSet presAssocID="{97A45332-53F7-4F54-A6E9-007C505E05F4}" presName="hierRoot2" presStyleCnt="0">
        <dgm:presLayoutVars>
          <dgm:hierBranch val="init"/>
        </dgm:presLayoutVars>
      </dgm:prSet>
      <dgm:spPr/>
    </dgm:pt>
    <dgm:pt modelId="{BEF2A031-94E6-4D3C-AEF1-B687D03A8171}" type="pres">
      <dgm:prSet presAssocID="{97A45332-53F7-4F54-A6E9-007C505E05F4}" presName="rootComposite" presStyleCnt="0"/>
      <dgm:spPr/>
    </dgm:pt>
    <dgm:pt modelId="{71900FBA-888E-4133-BF72-727BE15E25E7}" type="pres">
      <dgm:prSet presAssocID="{97A45332-53F7-4F54-A6E9-007C505E05F4}" presName="rootText" presStyleLbl="node2" presStyleIdx="2" presStyleCnt="6">
        <dgm:presLayoutVars>
          <dgm:chPref val="3"/>
        </dgm:presLayoutVars>
      </dgm:prSet>
      <dgm:spPr/>
    </dgm:pt>
    <dgm:pt modelId="{C266195E-3D85-4A99-8F51-322068F14570}" type="pres">
      <dgm:prSet presAssocID="{97A45332-53F7-4F54-A6E9-007C505E05F4}" presName="rootConnector" presStyleLbl="node2" presStyleIdx="2" presStyleCnt="6"/>
      <dgm:spPr/>
    </dgm:pt>
    <dgm:pt modelId="{A554B7B7-5360-49DA-A229-2C4A55FB178A}" type="pres">
      <dgm:prSet presAssocID="{97A45332-53F7-4F54-A6E9-007C505E05F4}" presName="hierChild4" presStyleCnt="0"/>
      <dgm:spPr/>
    </dgm:pt>
    <dgm:pt modelId="{8831A4F6-751D-4090-8095-FEC9B280DF84}" type="pres">
      <dgm:prSet presAssocID="{97A45332-53F7-4F54-A6E9-007C505E05F4}" presName="hierChild5" presStyleCnt="0"/>
      <dgm:spPr/>
    </dgm:pt>
    <dgm:pt modelId="{9711D16F-2C80-4FC3-8E1F-88AC43B0960F}" type="pres">
      <dgm:prSet presAssocID="{898FAFE8-77B0-4030-B309-C8FE59949908}" presName="Name37" presStyleLbl="parChTrans1D2" presStyleIdx="3" presStyleCnt="7"/>
      <dgm:spPr/>
    </dgm:pt>
    <dgm:pt modelId="{5EA8AA0F-68CD-4E25-84F0-43E3DF4B2CF7}" type="pres">
      <dgm:prSet presAssocID="{715A95A3-9B11-4D26-82FB-E64212ECD704}" presName="hierRoot2" presStyleCnt="0">
        <dgm:presLayoutVars>
          <dgm:hierBranch val="init"/>
        </dgm:presLayoutVars>
      </dgm:prSet>
      <dgm:spPr/>
    </dgm:pt>
    <dgm:pt modelId="{7B6AD418-1DBE-4C32-A8D4-CFEFFC1314A1}" type="pres">
      <dgm:prSet presAssocID="{715A95A3-9B11-4D26-82FB-E64212ECD704}" presName="rootComposite" presStyleCnt="0"/>
      <dgm:spPr/>
    </dgm:pt>
    <dgm:pt modelId="{6FDB87FF-3D0C-4AFE-A4BA-429FC26592F7}" type="pres">
      <dgm:prSet presAssocID="{715A95A3-9B11-4D26-82FB-E64212ECD704}" presName="rootText" presStyleLbl="node2" presStyleIdx="3" presStyleCnt="6">
        <dgm:presLayoutVars>
          <dgm:chPref val="3"/>
        </dgm:presLayoutVars>
      </dgm:prSet>
      <dgm:spPr/>
    </dgm:pt>
    <dgm:pt modelId="{22243395-9C23-4D66-A883-C945E6134700}" type="pres">
      <dgm:prSet presAssocID="{715A95A3-9B11-4D26-82FB-E64212ECD704}" presName="rootConnector" presStyleLbl="node2" presStyleIdx="3" presStyleCnt="6"/>
      <dgm:spPr/>
    </dgm:pt>
    <dgm:pt modelId="{76B54561-AEDD-4815-8F33-3CE52DE28592}" type="pres">
      <dgm:prSet presAssocID="{715A95A3-9B11-4D26-82FB-E64212ECD704}" presName="hierChild4" presStyleCnt="0"/>
      <dgm:spPr/>
    </dgm:pt>
    <dgm:pt modelId="{C00AC40C-929E-45AA-968D-60AA8329563A}" type="pres">
      <dgm:prSet presAssocID="{715A95A3-9B11-4D26-82FB-E64212ECD704}" presName="hierChild5" presStyleCnt="0"/>
      <dgm:spPr/>
    </dgm:pt>
    <dgm:pt modelId="{9394D2A6-71A6-4364-9B81-4FD0C29EE82F}" type="pres">
      <dgm:prSet presAssocID="{64FDB81D-C972-4A97-91B5-C71236457EC7}" presName="Name37" presStyleLbl="parChTrans1D2" presStyleIdx="4" presStyleCnt="7"/>
      <dgm:spPr/>
    </dgm:pt>
    <dgm:pt modelId="{E8B20E50-01C3-4E47-AC61-84E879081DA6}" type="pres">
      <dgm:prSet presAssocID="{6B47442E-7AB8-4BA0-94BF-FE01E6B75DCB}" presName="hierRoot2" presStyleCnt="0">
        <dgm:presLayoutVars>
          <dgm:hierBranch val="init"/>
        </dgm:presLayoutVars>
      </dgm:prSet>
      <dgm:spPr/>
    </dgm:pt>
    <dgm:pt modelId="{82BE2B3A-E7B1-494B-ACFC-55DC34FCCFE5}" type="pres">
      <dgm:prSet presAssocID="{6B47442E-7AB8-4BA0-94BF-FE01E6B75DCB}" presName="rootComposite" presStyleCnt="0"/>
      <dgm:spPr/>
    </dgm:pt>
    <dgm:pt modelId="{B7FFA44D-E015-4BFF-AA39-6C8AC0565B05}" type="pres">
      <dgm:prSet presAssocID="{6B47442E-7AB8-4BA0-94BF-FE01E6B75DCB}" presName="rootText" presStyleLbl="node2" presStyleIdx="4" presStyleCnt="6">
        <dgm:presLayoutVars>
          <dgm:chPref val="3"/>
        </dgm:presLayoutVars>
      </dgm:prSet>
      <dgm:spPr/>
    </dgm:pt>
    <dgm:pt modelId="{78EDD3F4-F630-4C2A-BFB4-186574DBF6E0}" type="pres">
      <dgm:prSet presAssocID="{6B47442E-7AB8-4BA0-94BF-FE01E6B75DCB}" presName="rootConnector" presStyleLbl="node2" presStyleIdx="4" presStyleCnt="6"/>
      <dgm:spPr/>
    </dgm:pt>
    <dgm:pt modelId="{095C1239-D881-4C4C-994F-2225DA33338F}" type="pres">
      <dgm:prSet presAssocID="{6B47442E-7AB8-4BA0-94BF-FE01E6B75DCB}" presName="hierChild4" presStyleCnt="0"/>
      <dgm:spPr/>
    </dgm:pt>
    <dgm:pt modelId="{FD01DF11-A391-49CA-ADF0-687FFF634484}" type="pres">
      <dgm:prSet presAssocID="{6B47442E-7AB8-4BA0-94BF-FE01E6B75DCB}" presName="hierChild5" presStyleCnt="0"/>
      <dgm:spPr/>
    </dgm:pt>
    <dgm:pt modelId="{0E9280BA-02EF-4070-8B9C-C0379880A05C}" type="pres">
      <dgm:prSet presAssocID="{1E0AF5E6-55C5-48B4-8B21-4C81EB88C15F}" presName="Name37" presStyleLbl="parChTrans1D2" presStyleIdx="5" presStyleCnt="7"/>
      <dgm:spPr/>
    </dgm:pt>
    <dgm:pt modelId="{27B81D5F-3EF5-43FF-AC38-213FC61ED422}" type="pres">
      <dgm:prSet presAssocID="{E04195A2-B913-4017-B191-6CF6C3F09B85}" presName="hierRoot2" presStyleCnt="0">
        <dgm:presLayoutVars>
          <dgm:hierBranch val="init"/>
        </dgm:presLayoutVars>
      </dgm:prSet>
      <dgm:spPr/>
    </dgm:pt>
    <dgm:pt modelId="{A2CE8A28-41D3-4152-AAA3-3127E3E8FD93}" type="pres">
      <dgm:prSet presAssocID="{E04195A2-B913-4017-B191-6CF6C3F09B85}" presName="rootComposite" presStyleCnt="0"/>
      <dgm:spPr/>
    </dgm:pt>
    <dgm:pt modelId="{071B7E6C-E267-493D-A146-37C05384C52A}" type="pres">
      <dgm:prSet presAssocID="{E04195A2-B913-4017-B191-6CF6C3F09B85}" presName="rootText" presStyleLbl="node2" presStyleIdx="5" presStyleCnt="6">
        <dgm:presLayoutVars>
          <dgm:chPref val="3"/>
        </dgm:presLayoutVars>
      </dgm:prSet>
      <dgm:spPr/>
    </dgm:pt>
    <dgm:pt modelId="{3F8A4BF6-F4E0-4941-B804-7C339BE98AA5}" type="pres">
      <dgm:prSet presAssocID="{E04195A2-B913-4017-B191-6CF6C3F09B85}" presName="rootConnector" presStyleLbl="node2" presStyleIdx="5" presStyleCnt="6"/>
      <dgm:spPr/>
    </dgm:pt>
    <dgm:pt modelId="{05316AF5-4709-44DD-9507-F10CFC521361}" type="pres">
      <dgm:prSet presAssocID="{E04195A2-B913-4017-B191-6CF6C3F09B85}" presName="hierChild4" presStyleCnt="0"/>
      <dgm:spPr/>
    </dgm:pt>
    <dgm:pt modelId="{436DC1E9-6887-450D-8B04-62BC9CA2CDC8}" type="pres">
      <dgm:prSet presAssocID="{E04195A2-B913-4017-B191-6CF6C3F09B85}" presName="hierChild5" presStyleCnt="0"/>
      <dgm:spPr/>
    </dgm:pt>
    <dgm:pt modelId="{08EFE2E3-179E-4F47-A262-1E96E9A15942}" type="pres">
      <dgm:prSet presAssocID="{1DA7E5EE-8B11-4224-880C-9019EFDC9E1E}" presName="hierChild3" presStyleCnt="0"/>
      <dgm:spPr/>
    </dgm:pt>
    <dgm:pt modelId="{4249F522-99E8-428E-8DA3-CB045BCFC3D4}" type="pres">
      <dgm:prSet presAssocID="{AB60023F-69F3-43A2-BF4E-949F38AC843A}" presName="Name111" presStyleLbl="parChTrans1D2" presStyleIdx="6" presStyleCnt="7"/>
      <dgm:spPr/>
    </dgm:pt>
    <dgm:pt modelId="{81E63C28-96CC-4015-B5B9-7C96628DD8E5}" type="pres">
      <dgm:prSet presAssocID="{F2A324BC-6C41-427A-99CD-0FB57812AA62}" presName="hierRoot3" presStyleCnt="0">
        <dgm:presLayoutVars>
          <dgm:hierBranch val="init"/>
        </dgm:presLayoutVars>
      </dgm:prSet>
      <dgm:spPr/>
    </dgm:pt>
    <dgm:pt modelId="{25F4C179-AFC0-4345-B87E-D58280E10FFE}" type="pres">
      <dgm:prSet presAssocID="{F2A324BC-6C41-427A-99CD-0FB57812AA62}" presName="rootComposite3" presStyleCnt="0"/>
      <dgm:spPr/>
    </dgm:pt>
    <dgm:pt modelId="{BA32D64B-54CC-4E56-AB0E-68E0BF869139}" type="pres">
      <dgm:prSet presAssocID="{F2A324BC-6C41-427A-99CD-0FB57812AA62}" presName="rootText3" presStyleLbl="asst1" presStyleIdx="0" presStyleCnt="1">
        <dgm:presLayoutVars>
          <dgm:chPref val="3"/>
        </dgm:presLayoutVars>
      </dgm:prSet>
      <dgm:spPr/>
    </dgm:pt>
    <dgm:pt modelId="{E15E91D3-4B54-425F-842A-51B1D84EF5EE}" type="pres">
      <dgm:prSet presAssocID="{F2A324BC-6C41-427A-99CD-0FB57812AA62}" presName="rootConnector3" presStyleLbl="asst1" presStyleIdx="0" presStyleCnt="1"/>
      <dgm:spPr/>
    </dgm:pt>
    <dgm:pt modelId="{086A2F82-DD28-482D-AB15-C3A1DAC3827F}" type="pres">
      <dgm:prSet presAssocID="{F2A324BC-6C41-427A-99CD-0FB57812AA62}" presName="hierChild6" presStyleCnt="0"/>
      <dgm:spPr/>
    </dgm:pt>
    <dgm:pt modelId="{78B8170D-7647-417A-900C-1CBA14E69C62}" type="pres">
      <dgm:prSet presAssocID="{F2A324BC-6C41-427A-99CD-0FB57812AA62}" presName="hierChild7" presStyleCnt="0"/>
      <dgm:spPr/>
    </dgm:pt>
    <dgm:pt modelId="{1E7B6B74-495D-481D-A77C-3030068EE391}" type="pres">
      <dgm:prSet presAssocID="{B0BA7F93-959C-432B-AEB2-84C2113A7064}" presName="hierRoot1" presStyleCnt="0">
        <dgm:presLayoutVars>
          <dgm:hierBranch val="init"/>
        </dgm:presLayoutVars>
      </dgm:prSet>
      <dgm:spPr/>
    </dgm:pt>
    <dgm:pt modelId="{D4E5F36B-537D-4255-804E-2D6E86986BC2}" type="pres">
      <dgm:prSet presAssocID="{B0BA7F93-959C-432B-AEB2-84C2113A7064}" presName="rootComposite1" presStyleCnt="0"/>
      <dgm:spPr/>
    </dgm:pt>
    <dgm:pt modelId="{2217EDB7-C1D4-492E-9E96-85D3F83E65A4}" type="pres">
      <dgm:prSet presAssocID="{B0BA7F93-959C-432B-AEB2-84C2113A7064}" presName="rootText1" presStyleLbl="node0" presStyleIdx="1" presStyleCnt="4">
        <dgm:presLayoutVars>
          <dgm:chPref val="3"/>
        </dgm:presLayoutVars>
      </dgm:prSet>
      <dgm:spPr/>
    </dgm:pt>
    <dgm:pt modelId="{4A080BDB-507A-4A7D-A69E-74C2CD7B796C}" type="pres">
      <dgm:prSet presAssocID="{B0BA7F93-959C-432B-AEB2-84C2113A7064}" presName="rootConnector1" presStyleLbl="node1" presStyleIdx="0" presStyleCnt="0"/>
      <dgm:spPr/>
    </dgm:pt>
    <dgm:pt modelId="{770529FB-2BF8-406D-AF8B-E7115B866E4E}" type="pres">
      <dgm:prSet presAssocID="{B0BA7F93-959C-432B-AEB2-84C2113A7064}" presName="hierChild2" presStyleCnt="0"/>
      <dgm:spPr/>
    </dgm:pt>
    <dgm:pt modelId="{6DB62E07-B144-44B9-909A-CE7F5A318DD2}" type="pres">
      <dgm:prSet presAssocID="{B0BA7F93-959C-432B-AEB2-84C2113A7064}" presName="hierChild3" presStyleCnt="0"/>
      <dgm:spPr/>
    </dgm:pt>
    <dgm:pt modelId="{A195ACD0-F5BC-459C-A4D4-1201F7A768E5}" type="pres">
      <dgm:prSet presAssocID="{39FCF120-8EC3-4245-9091-B87931CCF8EB}" presName="hierRoot1" presStyleCnt="0">
        <dgm:presLayoutVars>
          <dgm:hierBranch val="init"/>
        </dgm:presLayoutVars>
      </dgm:prSet>
      <dgm:spPr/>
    </dgm:pt>
    <dgm:pt modelId="{06F90358-6AD9-43AA-B0E8-6DC1CE763DC2}" type="pres">
      <dgm:prSet presAssocID="{39FCF120-8EC3-4245-9091-B87931CCF8EB}" presName="rootComposite1" presStyleCnt="0"/>
      <dgm:spPr/>
    </dgm:pt>
    <dgm:pt modelId="{034B40BD-DFA8-40CE-9349-135752239F0F}" type="pres">
      <dgm:prSet presAssocID="{39FCF120-8EC3-4245-9091-B87931CCF8EB}" presName="rootText1" presStyleLbl="node0" presStyleIdx="2" presStyleCnt="4">
        <dgm:presLayoutVars>
          <dgm:chPref val="3"/>
        </dgm:presLayoutVars>
      </dgm:prSet>
      <dgm:spPr/>
    </dgm:pt>
    <dgm:pt modelId="{ABE7AB9A-5478-48B1-B6BE-F7B8FE59D258}" type="pres">
      <dgm:prSet presAssocID="{39FCF120-8EC3-4245-9091-B87931CCF8EB}" presName="rootConnector1" presStyleLbl="node1" presStyleIdx="0" presStyleCnt="0"/>
      <dgm:spPr/>
    </dgm:pt>
    <dgm:pt modelId="{97104487-2AA9-433A-A4BB-61B5119A30EF}" type="pres">
      <dgm:prSet presAssocID="{39FCF120-8EC3-4245-9091-B87931CCF8EB}" presName="hierChild2" presStyleCnt="0"/>
      <dgm:spPr/>
    </dgm:pt>
    <dgm:pt modelId="{9E55F184-7B88-4A9F-9D9D-5587CF3377F7}" type="pres">
      <dgm:prSet presAssocID="{39FCF120-8EC3-4245-9091-B87931CCF8EB}" presName="hierChild3" presStyleCnt="0"/>
      <dgm:spPr/>
    </dgm:pt>
    <dgm:pt modelId="{84E4A08C-BFA9-4157-B9AC-F7E968ACB2F2}" type="pres">
      <dgm:prSet presAssocID="{195AA8DB-814C-4C4A-A557-683B9F9FE690}" presName="hierRoot1" presStyleCnt="0">
        <dgm:presLayoutVars>
          <dgm:hierBranch val="init"/>
        </dgm:presLayoutVars>
      </dgm:prSet>
      <dgm:spPr/>
    </dgm:pt>
    <dgm:pt modelId="{C9259752-8C36-44E3-9067-19D6FE10ADB6}" type="pres">
      <dgm:prSet presAssocID="{195AA8DB-814C-4C4A-A557-683B9F9FE690}" presName="rootComposite1" presStyleCnt="0"/>
      <dgm:spPr/>
    </dgm:pt>
    <dgm:pt modelId="{1FD42084-EA63-4007-B52E-17453CFCCFDB}" type="pres">
      <dgm:prSet presAssocID="{195AA8DB-814C-4C4A-A557-683B9F9FE690}" presName="rootText1" presStyleLbl="node0" presStyleIdx="3" presStyleCnt="4">
        <dgm:presLayoutVars>
          <dgm:chPref val="3"/>
        </dgm:presLayoutVars>
      </dgm:prSet>
      <dgm:spPr/>
    </dgm:pt>
    <dgm:pt modelId="{267DD0A2-6EBA-47EE-86A9-28061A515424}" type="pres">
      <dgm:prSet presAssocID="{195AA8DB-814C-4C4A-A557-683B9F9FE690}" presName="rootConnector1" presStyleLbl="node1" presStyleIdx="0" presStyleCnt="0"/>
      <dgm:spPr/>
    </dgm:pt>
    <dgm:pt modelId="{D0FEE940-1752-4BBA-92B3-EC148B0602EF}" type="pres">
      <dgm:prSet presAssocID="{195AA8DB-814C-4C4A-A557-683B9F9FE690}" presName="hierChild2" presStyleCnt="0"/>
      <dgm:spPr/>
    </dgm:pt>
    <dgm:pt modelId="{228F4EAC-052E-4A85-92EA-82A04F9B45BA}" type="pres">
      <dgm:prSet presAssocID="{195AA8DB-814C-4C4A-A557-683B9F9FE690}" presName="hierChild3" presStyleCnt="0"/>
      <dgm:spPr/>
    </dgm:pt>
  </dgm:ptLst>
  <dgm:cxnLst>
    <dgm:cxn modelId="{018CF405-93F1-4D65-BD54-9CAF3C7D748B}" type="presOf" srcId="{97A45332-53F7-4F54-A6E9-007C505E05F4}" destId="{C266195E-3D85-4A99-8F51-322068F14570}" srcOrd="1" destOrd="0" presId="urn:microsoft.com/office/officeart/2005/8/layout/orgChart1"/>
    <dgm:cxn modelId="{7434A407-B73C-4B24-8EE2-5CB0F594B4B9}" type="presOf" srcId="{1E0AF5E6-55C5-48B4-8B21-4C81EB88C15F}" destId="{0E9280BA-02EF-4070-8B9C-C0379880A05C}" srcOrd="0" destOrd="0" presId="urn:microsoft.com/office/officeart/2005/8/layout/orgChart1"/>
    <dgm:cxn modelId="{B305890E-4F47-4CE7-B436-75632E85886B}" srcId="{1DA7E5EE-8B11-4224-880C-9019EFDC9E1E}" destId="{715A95A3-9B11-4D26-82FB-E64212ECD704}" srcOrd="4" destOrd="0" parTransId="{898FAFE8-77B0-4030-B309-C8FE59949908}" sibTransId="{9DB3F628-7A32-409B-869E-B7ADB8241905}"/>
    <dgm:cxn modelId="{AAFEE70F-0E8B-4EAC-ADA6-762E10D6FC67}" type="presOf" srcId="{1DA7E5EE-8B11-4224-880C-9019EFDC9E1E}" destId="{3E3BDAE8-A060-4F48-92A7-693CDDEAD62E}" srcOrd="1" destOrd="0" presId="urn:microsoft.com/office/officeart/2005/8/layout/orgChart1"/>
    <dgm:cxn modelId="{5D054011-5131-4D57-99C4-CBA94B022594}" type="presOf" srcId="{195AA8DB-814C-4C4A-A557-683B9F9FE690}" destId="{267DD0A2-6EBA-47EE-86A9-28061A515424}" srcOrd="1" destOrd="0" presId="urn:microsoft.com/office/officeart/2005/8/layout/orgChart1"/>
    <dgm:cxn modelId="{571EE112-B947-4E7C-980F-2B44B3FC1B02}" srcId="{1DA7E5EE-8B11-4224-880C-9019EFDC9E1E}" destId="{0A5DE714-C2E4-4F1E-B459-000F566DD3B9}" srcOrd="2" destOrd="0" parTransId="{E7C25EC9-42A4-4749-A4F7-9774158C66C2}" sibTransId="{CABFED86-49E1-4009-B7B0-9084D7C9D600}"/>
    <dgm:cxn modelId="{CE5FEF15-FAB4-4C59-B0B6-F576C37FB608}" type="presOf" srcId="{64FDB81D-C972-4A97-91B5-C71236457EC7}" destId="{9394D2A6-71A6-4364-9B81-4FD0C29EE82F}" srcOrd="0" destOrd="0" presId="urn:microsoft.com/office/officeart/2005/8/layout/orgChart1"/>
    <dgm:cxn modelId="{30311F1C-4C62-4446-9825-07094CD2150F}" type="presOf" srcId="{39FCF120-8EC3-4245-9091-B87931CCF8EB}" destId="{034B40BD-DFA8-40CE-9349-135752239F0F}" srcOrd="0" destOrd="0" presId="urn:microsoft.com/office/officeart/2005/8/layout/orgChart1"/>
    <dgm:cxn modelId="{8E6A5122-20AF-42AF-84EA-9A8D0799CF85}" type="presOf" srcId="{F2A324BC-6C41-427A-99CD-0FB57812AA62}" destId="{E15E91D3-4B54-425F-842A-51B1D84EF5EE}" srcOrd="1" destOrd="0" presId="urn:microsoft.com/office/officeart/2005/8/layout/orgChart1"/>
    <dgm:cxn modelId="{50A1552B-1F12-43AC-B7BE-BD285C5DF63B}" type="presOf" srcId="{39FCF120-8EC3-4245-9091-B87931CCF8EB}" destId="{ABE7AB9A-5478-48B1-B6BE-F7B8FE59D258}" srcOrd="1" destOrd="0" presId="urn:microsoft.com/office/officeart/2005/8/layout/orgChart1"/>
    <dgm:cxn modelId="{7A43A03B-17FA-4F83-90D8-69DB7B521A3B}" type="presOf" srcId="{6B47442E-7AB8-4BA0-94BF-FE01E6B75DCB}" destId="{78EDD3F4-F630-4C2A-BFB4-186574DBF6E0}" srcOrd="1" destOrd="0" presId="urn:microsoft.com/office/officeart/2005/8/layout/orgChart1"/>
    <dgm:cxn modelId="{AFDEE93F-B56A-435B-B572-7C73C004B57B}" type="presOf" srcId="{97A45332-53F7-4F54-A6E9-007C505E05F4}" destId="{71900FBA-888E-4133-BF72-727BE15E25E7}" srcOrd="0" destOrd="0" presId="urn:microsoft.com/office/officeart/2005/8/layout/orgChart1"/>
    <dgm:cxn modelId="{19359040-0B84-4E97-B56D-3380DA753714}" type="presOf" srcId="{195AA8DB-814C-4C4A-A557-683B9F9FE690}" destId="{1FD42084-EA63-4007-B52E-17453CFCCFDB}" srcOrd="0" destOrd="0" presId="urn:microsoft.com/office/officeart/2005/8/layout/orgChart1"/>
    <dgm:cxn modelId="{0B59F35D-864C-4A7D-B716-2C1B7A2E0456}" type="presOf" srcId="{B0BA7F93-959C-432B-AEB2-84C2113A7064}" destId="{2217EDB7-C1D4-492E-9E96-85D3F83E65A4}" srcOrd="0" destOrd="0" presId="urn:microsoft.com/office/officeart/2005/8/layout/orgChart1"/>
    <dgm:cxn modelId="{5B530642-9EF8-4F34-A856-B7606CFAD6B6}" type="presOf" srcId="{1DA7E5EE-8B11-4224-880C-9019EFDC9E1E}" destId="{52EFD731-D1A6-4EE2-A843-CD08D2F8D5E2}" srcOrd="0" destOrd="0" presId="urn:microsoft.com/office/officeart/2005/8/layout/orgChart1"/>
    <dgm:cxn modelId="{5AE46C65-8734-42B8-9B5E-3E3A30525AD4}" type="presOf" srcId="{B2A32A5B-6607-4A27-ACAE-CEA36EE4452C}" destId="{611ED167-CB44-417F-B1F2-3627C233F25F}" srcOrd="0" destOrd="0" presId="urn:microsoft.com/office/officeart/2005/8/layout/orgChart1"/>
    <dgm:cxn modelId="{E7CD3069-B5A1-4864-B54B-0BE65E3E69AF}" srcId="{1DA7E5EE-8B11-4224-880C-9019EFDC9E1E}" destId="{97A45332-53F7-4F54-A6E9-007C505E05F4}" srcOrd="3" destOrd="0" parTransId="{B2A32A5B-6607-4A27-ACAE-CEA36EE4452C}" sibTransId="{9EB35934-9740-4577-981E-CBC1863BE0FE}"/>
    <dgm:cxn modelId="{6921BE6B-D538-4620-9915-643BA2D11AB9}" type="presOf" srcId="{E04195A2-B913-4017-B191-6CF6C3F09B85}" destId="{3F8A4BF6-F4E0-4941-B804-7C339BE98AA5}" srcOrd="1" destOrd="0" presId="urn:microsoft.com/office/officeart/2005/8/layout/orgChart1"/>
    <dgm:cxn modelId="{8C441B6C-10E3-4D72-9F40-17315A4C961F}" type="presOf" srcId="{AB60023F-69F3-43A2-BF4E-949F38AC843A}" destId="{4249F522-99E8-428E-8DA3-CB045BCFC3D4}" srcOrd="0" destOrd="0" presId="urn:microsoft.com/office/officeart/2005/8/layout/orgChart1"/>
    <dgm:cxn modelId="{DFFB5C4D-A1E4-4BA6-BD5A-EDE887E8898D}" srcId="{C3279CF3-4C62-47F9-A02A-D493563348B3}" destId="{195AA8DB-814C-4C4A-A557-683B9F9FE690}" srcOrd="3" destOrd="0" parTransId="{059313D9-A0A9-40B6-AF34-7A109D1B47CA}" sibTransId="{7D482771-8E23-4E40-9778-3067340EFD76}"/>
    <dgm:cxn modelId="{07BB926D-B6D8-4B50-BDA5-9DADBF2A9B94}" type="presOf" srcId="{0A5DE714-C2E4-4F1E-B459-000F566DD3B9}" destId="{72C5601E-DB5A-42DA-A87E-71A167AC3625}" srcOrd="1" destOrd="0" presId="urn:microsoft.com/office/officeart/2005/8/layout/orgChart1"/>
    <dgm:cxn modelId="{6D750873-061E-4806-B62F-3F1948FACA7B}" type="presOf" srcId="{0A5DE714-C2E4-4F1E-B459-000F566DD3B9}" destId="{DAEF9571-8FDB-4774-9287-5101A24C3552}" srcOrd="0" destOrd="0" presId="urn:microsoft.com/office/officeart/2005/8/layout/orgChart1"/>
    <dgm:cxn modelId="{04712C74-EEC8-4FAF-958D-783933D1EAFE}" type="presOf" srcId="{E7C25EC9-42A4-4749-A4F7-9774158C66C2}" destId="{FD20E41A-327C-4466-AFCA-347D047C97F6}" srcOrd="0" destOrd="0" presId="urn:microsoft.com/office/officeart/2005/8/layout/orgChart1"/>
    <dgm:cxn modelId="{49238B74-2797-4368-9532-7959C9217593}" type="presOf" srcId="{6B47442E-7AB8-4BA0-94BF-FE01E6B75DCB}" destId="{B7FFA44D-E015-4BFF-AA39-6C8AC0565B05}" srcOrd="0" destOrd="0" presId="urn:microsoft.com/office/officeart/2005/8/layout/orgChart1"/>
    <dgm:cxn modelId="{0E56F156-A804-4FA9-9CD8-39CA978EC926}" type="presOf" srcId="{E04195A2-B913-4017-B191-6CF6C3F09B85}" destId="{071B7E6C-E267-493D-A146-37C05384C52A}" srcOrd="0" destOrd="0" presId="urn:microsoft.com/office/officeart/2005/8/layout/orgChart1"/>
    <dgm:cxn modelId="{D647528D-17DA-43DD-925F-B51C388DA4F7}" srcId="{1DA7E5EE-8B11-4224-880C-9019EFDC9E1E}" destId="{E04195A2-B913-4017-B191-6CF6C3F09B85}" srcOrd="6" destOrd="0" parTransId="{1E0AF5E6-55C5-48B4-8B21-4C81EB88C15F}" sibTransId="{51B9F2D8-9872-4AA6-85AF-EC5081CD49AC}"/>
    <dgm:cxn modelId="{05A79898-76CB-4A93-A682-2EBF7C95E079}" type="presOf" srcId="{5A35737A-CF0E-40BF-A30B-91E306433B73}" destId="{2FBF20FC-81D0-4293-9B3B-04A5A233A0B3}" srcOrd="0" destOrd="0" presId="urn:microsoft.com/office/officeart/2005/8/layout/orgChart1"/>
    <dgm:cxn modelId="{37D01C9A-9372-4571-94CB-833F8E2E956A}" type="presOf" srcId="{0B8E0D3C-FBFE-46EE-8034-FB653D3106A1}" destId="{4C4D0F4D-3796-4535-8907-DA55527AE91C}" srcOrd="1" destOrd="0" presId="urn:microsoft.com/office/officeart/2005/8/layout/orgChart1"/>
    <dgm:cxn modelId="{F605ECA0-0BA1-4823-9BE9-0DFE6DECAD82}" type="presOf" srcId="{F2A324BC-6C41-427A-99CD-0FB57812AA62}" destId="{BA32D64B-54CC-4E56-AB0E-68E0BF869139}" srcOrd="0" destOrd="0" presId="urn:microsoft.com/office/officeart/2005/8/layout/orgChart1"/>
    <dgm:cxn modelId="{3F4F5BA1-86DB-403D-9357-182D87E8A102}" srcId="{1DA7E5EE-8B11-4224-880C-9019EFDC9E1E}" destId="{0B8E0D3C-FBFE-46EE-8034-FB653D3106A1}" srcOrd="1" destOrd="0" parTransId="{5A35737A-CF0E-40BF-A30B-91E306433B73}" sibTransId="{7E2F66F1-F1B5-4C52-BA22-E61DC4D57BE2}"/>
    <dgm:cxn modelId="{D0FB50B3-48B6-4A52-AD18-D648CEA4C378}" type="presOf" srcId="{C3279CF3-4C62-47F9-A02A-D493563348B3}" destId="{5BD6B65F-2353-446A-BCBE-D981BF94F115}" srcOrd="0" destOrd="0" presId="urn:microsoft.com/office/officeart/2005/8/layout/orgChart1"/>
    <dgm:cxn modelId="{FC0728C7-6686-4E4B-8C58-2390B02D62A8}" type="presOf" srcId="{B0BA7F93-959C-432B-AEB2-84C2113A7064}" destId="{4A080BDB-507A-4A7D-A69E-74C2CD7B796C}" srcOrd="1" destOrd="0" presId="urn:microsoft.com/office/officeart/2005/8/layout/orgChart1"/>
    <dgm:cxn modelId="{BEFF1CD4-A90B-47C1-BC66-9F7FF97702A3}" srcId="{C3279CF3-4C62-47F9-A02A-D493563348B3}" destId="{1DA7E5EE-8B11-4224-880C-9019EFDC9E1E}" srcOrd="0" destOrd="0" parTransId="{CC517632-DF67-403F-A1B4-7D2CCFD9C073}" sibTransId="{1830A5A4-BA54-47A4-A2F3-27C99633A20F}"/>
    <dgm:cxn modelId="{E55254D7-7B93-4498-B679-18A96BA6F1D7}" srcId="{C3279CF3-4C62-47F9-A02A-D493563348B3}" destId="{39FCF120-8EC3-4245-9091-B87931CCF8EB}" srcOrd="2" destOrd="0" parTransId="{B9D75F05-02D7-41E3-9F93-6C68194D5E16}" sibTransId="{4ACB5359-2262-4AA0-9C6F-C4097DCE25D2}"/>
    <dgm:cxn modelId="{CF0FD7D8-E51C-4749-8831-1655CAF14496}" srcId="{1DA7E5EE-8B11-4224-880C-9019EFDC9E1E}" destId="{F2A324BC-6C41-427A-99CD-0FB57812AA62}" srcOrd="0" destOrd="0" parTransId="{AB60023F-69F3-43A2-BF4E-949F38AC843A}" sibTransId="{DEAC9964-B7F1-46DF-844A-5EC55DCAE7CF}"/>
    <dgm:cxn modelId="{9E41FBDC-7128-461D-B4E4-1F5975AB2B19}" type="presOf" srcId="{715A95A3-9B11-4D26-82FB-E64212ECD704}" destId="{22243395-9C23-4D66-A883-C945E6134700}" srcOrd="1" destOrd="0" presId="urn:microsoft.com/office/officeart/2005/8/layout/orgChart1"/>
    <dgm:cxn modelId="{F8EB8ADD-E36D-453F-B789-B86442CDB0AB}" type="presOf" srcId="{898FAFE8-77B0-4030-B309-C8FE59949908}" destId="{9711D16F-2C80-4FC3-8E1F-88AC43B0960F}" srcOrd="0" destOrd="0" presId="urn:microsoft.com/office/officeart/2005/8/layout/orgChart1"/>
    <dgm:cxn modelId="{BE0A9DDF-F101-4DB5-81B9-AFEF94141DBB}" srcId="{C3279CF3-4C62-47F9-A02A-D493563348B3}" destId="{B0BA7F93-959C-432B-AEB2-84C2113A7064}" srcOrd="1" destOrd="0" parTransId="{0C02C9BD-08BE-478C-8940-EC679B477813}" sibTransId="{C704AF97-8680-4B29-AF53-802F1DD73FE7}"/>
    <dgm:cxn modelId="{A085C3DF-9293-4EF0-939D-E3CC7E371E91}" type="presOf" srcId="{715A95A3-9B11-4D26-82FB-E64212ECD704}" destId="{6FDB87FF-3D0C-4AFE-A4BA-429FC26592F7}" srcOrd="0" destOrd="0" presId="urn:microsoft.com/office/officeart/2005/8/layout/orgChart1"/>
    <dgm:cxn modelId="{66D626E1-7BE9-4293-ACB7-1365EB07E964}" type="presOf" srcId="{0B8E0D3C-FBFE-46EE-8034-FB653D3106A1}" destId="{87BB2C18-0CE6-4E73-94EB-602E08818576}" srcOrd="0" destOrd="0" presId="urn:microsoft.com/office/officeart/2005/8/layout/orgChart1"/>
    <dgm:cxn modelId="{568FBCFB-F220-4884-8B2C-D7039FAED23F}" srcId="{1DA7E5EE-8B11-4224-880C-9019EFDC9E1E}" destId="{6B47442E-7AB8-4BA0-94BF-FE01E6B75DCB}" srcOrd="5" destOrd="0" parTransId="{64FDB81D-C972-4A97-91B5-C71236457EC7}" sibTransId="{1D0F8005-6189-4148-859C-B015FC58FCBC}"/>
    <dgm:cxn modelId="{899C1D91-8E39-4B03-BC67-CE9047A45499}" type="presParOf" srcId="{5BD6B65F-2353-446A-BCBE-D981BF94F115}" destId="{22562354-F46B-4FD6-AE82-8CD502A2725D}" srcOrd="0" destOrd="0" presId="urn:microsoft.com/office/officeart/2005/8/layout/orgChart1"/>
    <dgm:cxn modelId="{D10C5262-59FD-4312-884B-6E3CC96CCB48}" type="presParOf" srcId="{22562354-F46B-4FD6-AE82-8CD502A2725D}" destId="{D38DF0CF-4330-45B4-AE35-4D09EEAF8487}" srcOrd="0" destOrd="0" presId="urn:microsoft.com/office/officeart/2005/8/layout/orgChart1"/>
    <dgm:cxn modelId="{B3D83191-08F5-4800-990F-0F5B9EE0EB8C}" type="presParOf" srcId="{D38DF0CF-4330-45B4-AE35-4D09EEAF8487}" destId="{52EFD731-D1A6-4EE2-A843-CD08D2F8D5E2}" srcOrd="0" destOrd="0" presId="urn:microsoft.com/office/officeart/2005/8/layout/orgChart1"/>
    <dgm:cxn modelId="{6D3F5967-F549-41A4-9F4B-2CAF1ADDD777}" type="presParOf" srcId="{D38DF0CF-4330-45B4-AE35-4D09EEAF8487}" destId="{3E3BDAE8-A060-4F48-92A7-693CDDEAD62E}" srcOrd="1" destOrd="0" presId="urn:microsoft.com/office/officeart/2005/8/layout/orgChart1"/>
    <dgm:cxn modelId="{1E7BACCE-873A-4DE6-8F67-737995173124}" type="presParOf" srcId="{22562354-F46B-4FD6-AE82-8CD502A2725D}" destId="{84AF36C3-892B-4537-A161-BF8926B84459}" srcOrd="1" destOrd="0" presId="urn:microsoft.com/office/officeart/2005/8/layout/orgChart1"/>
    <dgm:cxn modelId="{88CFD348-80A7-41CC-9174-B59F341FCCA3}" type="presParOf" srcId="{84AF36C3-892B-4537-A161-BF8926B84459}" destId="{2FBF20FC-81D0-4293-9B3B-04A5A233A0B3}" srcOrd="0" destOrd="0" presId="urn:microsoft.com/office/officeart/2005/8/layout/orgChart1"/>
    <dgm:cxn modelId="{E8F05231-7A92-40B8-ABE0-9B99834EB4C2}" type="presParOf" srcId="{84AF36C3-892B-4537-A161-BF8926B84459}" destId="{BEECDC3A-8320-44CC-A02A-5C3BA15775EB}" srcOrd="1" destOrd="0" presId="urn:microsoft.com/office/officeart/2005/8/layout/orgChart1"/>
    <dgm:cxn modelId="{E3A8D665-F007-45FB-8B19-EEFF491FD46A}" type="presParOf" srcId="{BEECDC3A-8320-44CC-A02A-5C3BA15775EB}" destId="{B75548E2-0911-442E-BDBF-022991B3FA76}" srcOrd="0" destOrd="0" presId="urn:microsoft.com/office/officeart/2005/8/layout/orgChart1"/>
    <dgm:cxn modelId="{2DC7A9E4-8928-4AFA-AA2C-8AB51A7996F4}" type="presParOf" srcId="{B75548E2-0911-442E-BDBF-022991B3FA76}" destId="{87BB2C18-0CE6-4E73-94EB-602E08818576}" srcOrd="0" destOrd="0" presId="urn:microsoft.com/office/officeart/2005/8/layout/orgChart1"/>
    <dgm:cxn modelId="{B51FF173-996D-44AE-9987-70C4AA00AEB6}" type="presParOf" srcId="{B75548E2-0911-442E-BDBF-022991B3FA76}" destId="{4C4D0F4D-3796-4535-8907-DA55527AE91C}" srcOrd="1" destOrd="0" presId="urn:microsoft.com/office/officeart/2005/8/layout/orgChart1"/>
    <dgm:cxn modelId="{3680C1C4-ADC0-451B-99B0-CD33E1BBCC9C}" type="presParOf" srcId="{BEECDC3A-8320-44CC-A02A-5C3BA15775EB}" destId="{66A6DC77-3835-4CA8-98AC-DFCEE2885023}" srcOrd="1" destOrd="0" presId="urn:microsoft.com/office/officeart/2005/8/layout/orgChart1"/>
    <dgm:cxn modelId="{B057879C-E7B7-4A15-9949-C311792D230F}" type="presParOf" srcId="{BEECDC3A-8320-44CC-A02A-5C3BA15775EB}" destId="{89E85687-EF0D-4314-83DB-9429F6C602A6}" srcOrd="2" destOrd="0" presId="urn:microsoft.com/office/officeart/2005/8/layout/orgChart1"/>
    <dgm:cxn modelId="{F20E7893-4CED-4D8D-AF66-62E5852D53FE}" type="presParOf" srcId="{84AF36C3-892B-4537-A161-BF8926B84459}" destId="{FD20E41A-327C-4466-AFCA-347D047C97F6}" srcOrd="2" destOrd="0" presId="urn:microsoft.com/office/officeart/2005/8/layout/orgChart1"/>
    <dgm:cxn modelId="{A0B6D948-0594-4EDC-835A-8D07CE504C07}" type="presParOf" srcId="{84AF36C3-892B-4537-A161-BF8926B84459}" destId="{2D05CB37-CD8E-4595-8C6F-2850266FC59E}" srcOrd="3" destOrd="0" presId="urn:microsoft.com/office/officeart/2005/8/layout/orgChart1"/>
    <dgm:cxn modelId="{32894B9C-57C0-470E-8A2A-73976E218A4E}" type="presParOf" srcId="{2D05CB37-CD8E-4595-8C6F-2850266FC59E}" destId="{31DDC585-ED7E-4AC2-8F67-8D05C36FD15D}" srcOrd="0" destOrd="0" presId="urn:microsoft.com/office/officeart/2005/8/layout/orgChart1"/>
    <dgm:cxn modelId="{AACCA264-141F-4011-8806-84A8FA7E8D10}" type="presParOf" srcId="{31DDC585-ED7E-4AC2-8F67-8D05C36FD15D}" destId="{DAEF9571-8FDB-4774-9287-5101A24C3552}" srcOrd="0" destOrd="0" presId="urn:microsoft.com/office/officeart/2005/8/layout/orgChart1"/>
    <dgm:cxn modelId="{3E4E43FB-86C7-4B08-B409-15F521132B01}" type="presParOf" srcId="{31DDC585-ED7E-4AC2-8F67-8D05C36FD15D}" destId="{72C5601E-DB5A-42DA-A87E-71A167AC3625}" srcOrd="1" destOrd="0" presId="urn:microsoft.com/office/officeart/2005/8/layout/orgChart1"/>
    <dgm:cxn modelId="{830BBDE4-220B-4DA4-B03D-A02B9E3E4E4F}" type="presParOf" srcId="{2D05CB37-CD8E-4595-8C6F-2850266FC59E}" destId="{7AB82D5F-AA54-462C-9227-BA786AAFDA26}" srcOrd="1" destOrd="0" presId="urn:microsoft.com/office/officeart/2005/8/layout/orgChart1"/>
    <dgm:cxn modelId="{396D4A10-BE82-4241-940C-6616101B954F}" type="presParOf" srcId="{2D05CB37-CD8E-4595-8C6F-2850266FC59E}" destId="{594CA7FC-62BB-478E-A007-647FEFAD01A8}" srcOrd="2" destOrd="0" presId="urn:microsoft.com/office/officeart/2005/8/layout/orgChart1"/>
    <dgm:cxn modelId="{31BAE36C-E14C-44AE-AE49-9CD65AC13E1F}" type="presParOf" srcId="{84AF36C3-892B-4537-A161-BF8926B84459}" destId="{611ED167-CB44-417F-B1F2-3627C233F25F}" srcOrd="4" destOrd="0" presId="urn:microsoft.com/office/officeart/2005/8/layout/orgChart1"/>
    <dgm:cxn modelId="{590AF38E-0FDA-444B-B3AF-6EEFC62530FC}" type="presParOf" srcId="{84AF36C3-892B-4537-A161-BF8926B84459}" destId="{C3C2DA74-1714-4BB0-95FE-AC9108284F2F}" srcOrd="5" destOrd="0" presId="urn:microsoft.com/office/officeart/2005/8/layout/orgChart1"/>
    <dgm:cxn modelId="{4A959625-D2C5-4205-A381-B5CC2C6A2B2F}" type="presParOf" srcId="{C3C2DA74-1714-4BB0-95FE-AC9108284F2F}" destId="{BEF2A031-94E6-4D3C-AEF1-B687D03A8171}" srcOrd="0" destOrd="0" presId="urn:microsoft.com/office/officeart/2005/8/layout/orgChart1"/>
    <dgm:cxn modelId="{2DE12094-F635-491B-B7E6-CF8224CB0444}" type="presParOf" srcId="{BEF2A031-94E6-4D3C-AEF1-B687D03A8171}" destId="{71900FBA-888E-4133-BF72-727BE15E25E7}" srcOrd="0" destOrd="0" presId="urn:microsoft.com/office/officeart/2005/8/layout/orgChart1"/>
    <dgm:cxn modelId="{CF5414A2-1FC9-4075-85F5-3D4E98B2368E}" type="presParOf" srcId="{BEF2A031-94E6-4D3C-AEF1-B687D03A8171}" destId="{C266195E-3D85-4A99-8F51-322068F14570}" srcOrd="1" destOrd="0" presId="urn:microsoft.com/office/officeart/2005/8/layout/orgChart1"/>
    <dgm:cxn modelId="{A0B3814F-1AC8-4D34-891B-3945E6374C8B}" type="presParOf" srcId="{C3C2DA74-1714-4BB0-95FE-AC9108284F2F}" destId="{A554B7B7-5360-49DA-A229-2C4A55FB178A}" srcOrd="1" destOrd="0" presId="urn:microsoft.com/office/officeart/2005/8/layout/orgChart1"/>
    <dgm:cxn modelId="{1209BBEE-CAA9-4F85-ABDD-99E4696D2DCC}" type="presParOf" srcId="{C3C2DA74-1714-4BB0-95FE-AC9108284F2F}" destId="{8831A4F6-751D-4090-8095-FEC9B280DF84}" srcOrd="2" destOrd="0" presId="urn:microsoft.com/office/officeart/2005/8/layout/orgChart1"/>
    <dgm:cxn modelId="{C302E1DF-0D43-4625-A30A-4E9BA5DAC853}" type="presParOf" srcId="{84AF36C3-892B-4537-A161-BF8926B84459}" destId="{9711D16F-2C80-4FC3-8E1F-88AC43B0960F}" srcOrd="6" destOrd="0" presId="urn:microsoft.com/office/officeart/2005/8/layout/orgChart1"/>
    <dgm:cxn modelId="{D7148A72-6B11-41BE-8E3F-DBD26B6FD3BF}" type="presParOf" srcId="{84AF36C3-892B-4537-A161-BF8926B84459}" destId="{5EA8AA0F-68CD-4E25-84F0-43E3DF4B2CF7}" srcOrd="7" destOrd="0" presId="urn:microsoft.com/office/officeart/2005/8/layout/orgChart1"/>
    <dgm:cxn modelId="{0ADE3680-A294-4D82-87CB-01D5F7853413}" type="presParOf" srcId="{5EA8AA0F-68CD-4E25-84F0-43E3DF4B2CF7}" destId="{7B6AD418-1DBE-4C32-A8D4-CFEFFC1314A1}" srcOrd="0" destOrd="0" presId="urn:microsoft.com/office/officeart/2005/8/layout/orgChart1"/>
    <dgm:cxn modelId="{6AA91D23-689F-41F4-83EA-98D35D35DCCA}" type="presParOf" srcId="{7B6AD418-1DBE-4C32-A8D4-CFEFFC1314A1}" destId="{6FDB87FF-3D0C-4AFE-A4BA-429FC26592F7}" srcOrd="0" destOrd="0" presId="urn:microsoft.com/office/officeart/2005/8/layout/orgChart1"/>
    <dgm:cxn modelId="{6EA32065-3196-42D9-BAC2-7DEF73BEEDD3}" type="presParOf" srcId="{7B6AD418-1DBE-4C32-A8D4-CFEFFC1314A1}" destId="{22243395-9C23-4D66-A883-C945E6134700}" srcOrd="1" destOrd="0" presId="urn:microsoft.com/office/officeart/2005/8/layout/orgChart1"/>
    <dgm:cxn modelId="{B2E25C24-72A8-4FAE-BDF0-CB5F3CB1D054}" type="presParOf" srcId="{5EA8AA0F-68CD-4E25-84F0-43E3DF4B2CF7}" destId="{76B54561-AEDD-4815-8F33-3CE52DE28592}" srcOrd="1" destOrd="0" presId="urn:microsoft.com/office/officeart/2005/8/layout/orgChart1"/>
    <dgm:cxn modelId="{B9CB4B85-686E-4C55-8DEC-4D7D0E4B9CA6}" type="presParOf" srcId="{5EA8AA0F-68CD-4E25-84F0-43E3DF4B2CF7}" destId="{C00AC40C-929E-45AA-968D-60AA8329563A}" srcOrd="2" destOrd="0" presId="urn:microsoft.com/office/officeart/2005/8/layout/orgChart1"/>
    <dgm:cxn modelId="{052F97E8-FB16-4BFD-AB5C-FABBA5E2C7E9}" type="presParOf" srcId="{84AF36C3-892B-4537-A161-BF8926B84459}" destId="{9394D2A6-71A6-4364-9B81-4FD0C29EE82F}" srcOrd="8" destOrd="0" presId="urn:microsoft.com/office/officeart/2005/8/layout/orgChart1"/>
    <dgm:cxn modelId="{A274140D-CDAD-469D-A94D-FA0C0B9297AD}" type="presParOf" srcId="{84AF36C3-892B-4537-A161-BF8926B84459}" destId="{E8B20E50-01C3-4E47-AC61-84E879081DA6}" srcOrd="9" destOrd="0" presId="urn:microsoft.com/office/officeart/2005/8/layout/orgChart1"/>
    <dgm:cxn modelId="{CCFD0843-E3D1-4019-8D7E-999ECD8D98F3}" type="presParOf" srcId="{E8B20E50-01C3-4E47-AC61-84E879081DA6}" destId="{82BE2B3A-E7B1-494B-ACFC-55DC34FCCFE5}" srcOrd="0" destOrd="0" presId="urn:microsoft.com/office/officeart/2005/8/layout/orgChart1"/>
    <dgm:cxn modelId="{17339331-2EAB-45CC-96C9-56AB30A55953}" type="presParOf" srcId="{82BE2B3A-E7B1-494B-ACFC-55DC34FCCFE5}" destId="{B7FFA44D-E015-4BFF-AA39-6C8AC0565B05}" srcOrd="0" destOrd="0" presId="urn:microsoft.com/office/officeart/2005/8/layout/orgChart1"/>
    <dgm:cxn modelId="{22070A86-B8C9-44A9-B12D-A4267BE89A0E}" type="presParOf" srcId="{82BE2B3A-E7B1-494B-ACFC-55DC34FCCFE5}" destId="{78EDD3F4-F630-4C2A-BFB4-186574DBF6E0}" srcOrd="1" destOrd="0" presId="urn:microsoft.com/office/officeart/2005/8/layout/orgChart1"/>
    <dgm:cxn modelId="{3616FD1C-92FC-49D1-B44F-BC44DE9145F9}" type="presParOf" srcId="{E8B20E50-01C3-4E47-AC61-84E879081DA6}" destId="{095C1239-D881-4C4C-994F-2225DA33338F}" srcOrd="1" destOrd="0" presId="urn:microsoft.com/office/officeart/2005/8/layout/orgChart1"/>
    <dgm:cxn modelId="{6BBD6D94-4D5A-477D-8E4D-F44B05E994EB}" type="presParOf" srcId="{E8B20E50-01C3-4E47-AC61-84E879081DA6}" destId="{FD01DF11-A391-49CA-ADF0-687FFF634484}" srcOrd="2" destOrd="0" presId="urn:microsoft.com/office/officeart/2005/8/layout/orgChart1"/>
    <dgm:cxn modelId="{AB9940F7-3277-4C63-8439-FE901E869928}" type="presParOf" srcId="{84AF36C3-892B-4537-A161-BF8926B84459}" destId="{0E9280BA-02EF-4070-8B9C-C0379880A05C}" srcOrd="10" destOrd="0" presId="urn:microsoft.com/office/officeart/2005/8/layout/orgChart1"/>
    <dgm:cxn modelId="{767811E8-F31F-410B-B096-BB7F1539AC5E}" type="presParOf" srcId="{84AF36C3-892B-4537-A161-BF8926B84459}" destId="{27B81D5F-3EF5-43FF-AC38-213FC61ED422}" srcOrd="11" destOrd="0" presId="urn:microsoft.com/office/officeart/2005/8/layout/orgChart1"/>
    <dgm:cxn modelId="{824EA123-7A3D-45FA-B6E5-FA6FC66E9FAF}" type="presParOf" srcId="{27B81D5F-3EF5-43FF-AC38-213FC61ED422}" destId="{A2CE8A28-41D3-4152-AAA3-3127E3E8FD93}" srcOrd="0" destOrd="0" presId="urn:microsoft.com/office/officeart/2005/8/layout/orgChart1"/>
    <dgm:cxn modelId="{2104387B-49AE-4C41-B963-06D97215695D}" type="presParOf" srcId="{A2CE8A28-41D3-4152-AAA3-3127E3E8FD93}" destId="{071B7E6C-E267-493D-A146-37C05384C52A}" srcOrd="0" destOrd="0" presId="urn:microsoft.com/office/officeart/2005/8/layout/orgChart1"/>
    <dgm:cxn modelId="{677AB69D-4B1F-42CB-9E1F-2FDAAA08DDE1}" type="presParOf" srcId="{A2CE8A28-41D3-4152-AAA3-3127E3E8FD93}" destId="{3F8A4BF6-F4E0-4941-B804-7C339BE98AA5}" srcOrd="1" destOrd="0" presId="urn:microsoft.com/office/officeart/2005/8/layout/orgChart1"/>
    <dgm:cxn modelId="{B3C3F417-8090-4FE1-8DF0-926AE7F5B177}" type="presParOf" srcId="{27B81D5F-3EF5-43FF-AC38-213FC61ED422}" destId="{05316AF5-4709-44DD-9507-F10CFC521361}" srcOrd="1" destOrd="0" presId="urn:microsoft.com/office/officeart/2005/8/layout/orgChart1"/>
    <dgm:cxn modelId="{68EEC297-5ABE-49E5-AD29-B505BDD65503}" type="presParOf" srcId="{27B81D5F-3EF5-43FF-AC38-213FC61ED422}" destId="{436DC1E9-6887-450D-8B04-62BC9CA2CDC8}" srcOrd="2" destOrd="0" presId="urn:microsoft.com/office/officeart/2005/8/layout/orgChart1"/>
    <dgm:cxn modelId="{BEDC5897-CE45-4983-BDA7-FA8811E9862C}" type="presParOf" srcId="{22562354-F46B-4FD6-AE82-8CD502A2725D}" destId="{08EFE2E3-179E-4F47-A262-1E96E9A15942}" srcOrd="2" destOrd="0" presId="urn:microsoft.com/office/officeart/2005/8/layout/orgChart1"/>
    <dgm:cxn modelId="{F7244CA8-10F9-4A36-AA54-32F1FAE90641}" type="presParOf" srcId="{08EFE2E3-179E-4F47-A262-1E96E9A15942}" destId="{4249F522-99E8-428E-8DA3-CB045BCFC3D4}" srcOrd="0" destOrd="0" presId="urn:microsoft.com/office/officeart/2005/8/layout/orgChart1"/>
    <dgm:cxn modelId="{BB42F4AE-1228-46DD-8B0A-746033ED45AF}" type="presParOf" srcId="{08EFE2E3-179E-4F47-A262-1E96E9A15942}" destId="{81E63C28-96CC-4015-B5B9-7C96628DD8E5}" srcOrd="1" destOrd="0" presId="urn:microsoft.com/office/officeart/2005/8/layout/orgChart1"/>
    <dgm:cxn modelId="{75E772BE-61D3-400E-B642-DB61BF782615}" type="presParOf" srcId="{81E63C28-96CC-4015-B5B9-7C96628DD8E5}" destId="{25F4C179-AFC0-4345-B87E-D58280E10FFE}" srcOrd="0" destOrd="0" presId="urn:microsoft.com/office/officeart/2005/8/layout/orgChart1"/>
    <dgm:cxn modelId="{109D74BF-D450-430D-90AC-0BB981A8A35B}" type="presParOf" srcId="{25F4C179-AFC0-4345-B87E-D58280E10FFE}" destId="{BA32D64B-54CC-4E56-AB0E-68E0BF869139}" srcOrd="0" destOrd="0" presId="urn:microsoft.com/office/officeart/2005/8/layout/orgChart1"/>
    <dgm:cxn modelId="{49E92518-1F05-46D2-8E23-F2B4FF932A45}" type="presParOf" srcId="{25F4C179-AFC0-4345-B87E-D58280E10FFE}" destId="{E15E91D3-4B54-425F-842A-51B1D84EF5EE}" srcOrd="1" destOrd="0" presId="urn:microsoft.com/office/officeart/2005/8/layout/orgChart1"/>
    <dgm:cxn modelId="{6E1040F6-6D08-4895-9752-9594A21647A2}" type="presParOf" srcId="{81E63C28-96CC-4015-B5B9-7C96628DD8E5}" destId="{086A2F82-DD28-482D-AB15-C3A1DAC3827F}" srcOrd="1" destOrd="0" presId="urn:microsoft.com/office/officeart/2005/8/layout/orgChart1"/>
    <dgm:cxn modelId="{EA65E733-CBEB-460D-9C4E-D8843CF2477A}" type="presParOf" srcId="{81E63C28-96CC-4015-B5B9-7C96628DD8E5}" destId="{78B8170D-7647-417A-900C-1CBA14E69C62}" srcOrd="2" destOrd="0" presId="urn:microsoft.com/office/officeart/2005/8/layout/orgChart1"/>
    <dgm:cxn modelId="{68139788-4E67-4E05-AEF7-CD47FDC70419}" type="presParOf" srcId="{5BD6B65F-2353-446A-BCBE-D981BF94F115}" destId="{1E7B6B74-495D-481D-A77C-3030068EE391}" srcOrd="1" destOrd="0" presId="urn:microsoft.com/office/officeart/2005/8/layout/orgChart1"/>
    <dgm:cxn modelId="{06ED6750-2C81-4261-9AE6-1FF8567B981F}" type="presParOf" srcId="{1E7B6B74-495D-481D-A77C-3030068EE391}" destId="{D4E5F36B-537D-4255-804E-2D6E86986BC2}" srcOrd="0" destOrd="0" presId="urn:microsoft.com/office/officeart/2005/8/layout/orgChart1"/>
    <dgm:cxn modelId="{3A56CC54-339C-4B66-A441-3649F6503E36}" type="presParOf" srcId="{D4E5F36B-537D-4255-804E-2D6E86986BC2}" destId="{2217EDB7-C1D4-492E-9E96-85D3F83E65A4}" srcOrd="0" destOrd="0" presId="urn:microsoft.com/office/officeart/2005/8/layout/orgChart1"/>
    <dgm:cxn modelId="{4D83B391-0FC9-468B-B5C2-795FEF67F839}" type="presParOf" srcId="{D4E5F36B-537D-4255-804E-2D6E86986BC2}" destId="{4A080BDB-507A-4A7D-A69E-74C2CD7B796C}" srcOrd="1" destOrd="0" presId="urn:microsoft.com/office/officeart/2005/8/layout/orgChart1"/>
    <dgm:cxn modelId="{7BEF5A59-5E4A-4A5F-84FD-803B92B94A32}" type="presParOf" srcId="{1E7B6B74-495D-481D-A77C-3030068EE391}" destId="{770529FB-2BF8-406D-AF8B-E7115B866E4E}" srcOrd="1" destOrd="0" presId="urn:microsoft.com/office/officeart/2005/8/layout/orgChart1"/>
    <dgm:cxn modelId="{D2DF2C8E-67D2-48FD-942B-63E5D9849532}" type="presParOf" srcId="{1E7B6B74-495D-481D-A77C-3030068EE391}" destId="{6DB62E07-B144-44B9-909A-CE7F5A318DD2}" srcOrd="2" destOrd="0" presId="urn:microsoft.com/office/officeart/2005/8/layout/orgChart1"/>
    <dgm:cxn modelId="{F1B42FD9-0823-4A72-BE18-AF3551BD8ED6}" type="presParOf" srcId="{5BD6B65F-2353-446A-BCBE-D981BF94F115}" destId="{A195ACD0-F5BC-459C-A4D4-1201F7A768E5}" srcOrd="2" destOrd="0" presId="urn:microsoft.com/office/officeart/2005/8/layout/orgChart1"/>
    <dgm:cxn modelId="{22216852-AF95-4867-8307-6FD41CA33C35}" type="presParOf" srcId="{A195ACD0-F5BC-459C-A4D4-1201F7A768E5}" destId="{06F90358-6AD9-43AA-B0E8-6DC1CE763DC2}" srcOrd="0" destOrd="0" presId="urn:microsoft.com/office/officeart/2005/8/layout/orgChart1"/>
    <dgm:cxn modelId="{29EDDEF3-BA9B-403E-876B-67DA3FB7E939}" type="presParOf" srcId="{06F90358-6AD9-43AA-B0E8-6DC1CE763DC2}" destId="{034B40BD-DFA8-40CE-9349-135752239F0F}" srcOrd="0" destOrd="0" presId="urn:microsoft.com/office/officeart/2005/8/layout/orgChart1"/>
    <dgm:cxn modelId="{1003A630-BE03-433A-8864-D3B3F0063229}" type="presParOf" srcId="{06F90358-6AD9-43AA-B0E8-6DC1CE763DC2}" destId="{ABE7AB9A-5478-48B1-B6BE-F7B8FE59D258}" srcOrd="1" destOrd="0" presId="urn:microsoft.com/office/officeart/2005/8/layout/orgChart1"/>
    <dgm:cxn modelId="{AE2F7017-D7FF-4F1D-85F1-457C10F9C6B7}" type="presParOf" srcId="{A195ACD0-F5BC-459C-A4D4-1201F7A768E5}" destId="{97104487-2AA9-433A-A4BB-61B5119A30EF}" srcOrd="1" destOrd="0" presId="urn:microsoft.com/office/officeart/2005/8/layout/orgChart1"/>
    <dgm:cxn modelId="{FBFEBAEE-46BE-4833-9E70-26FA06BDD0F9}" type="presParOf" srcId="{A195ACD0-F5BC-459C-A4D4-1201F7A768E5}" destId="{9E55F184-7B88-4A9F-9D9D-5587CF3377F7}" srcOrd="2" destOrd="0" presId="urn:microsoft.com/office/officeart/2005/8/layout/orgChart1"/>
    <dgm:cxn modelId="{7FFBDDCB-20DF-449C-8F2F-60CCBC3A4F17}" type="presParOf" srcId="{5BD6B65F-2353-446A-BCBE-D981BF94F115}" destId="{84E4A08C-BFA9-4157-B9AC-F7E968ACB2F2}" srcOrd="3" destOrd="0" presId="urn:microsoft.com/office/officeart/2005/8/layout/orgChart1"/>
    <dgm:cxn modelId="{2A6E3635-E6FF-4B6D-A424-CF110771F654}" type="presParOf" srcId="{84E4A08C-BFA9-4157-B9AC-F7E968ACB2F2}" destId="{C9259752-8C36-44E3-9067-19D6FE10ADB6}" srcOrd="0" destOrd="0" presId="urn:microsoft.com/office/officeart/2005/8/layout/orgChart1"/>
    <dgm:cxn modelId="{B50FD786-3421-4158-A0B2-45503CCF1D74}" type="presParOf" srcId="{C9259752-8C36-44E3-9067-19D6FE10ADB6}" destId="{1FD42084-EA63-4007-B52E-17453CFCCFDB}" srcOrd="0" destOrd="0" presId="urn:microsoft.com/office/officeart/2005/8/layout/orgChart1"/>
    <dgm:cxn modelId="{6F0A2C47-656D-4727-8C8B-E936611C6A3F}" type="presParOf" srcId="{C9259752-8C36-44E3-9067-19D6FE10ADB6}" destId="{267DD0A2-6EBA-47EE-86A9-28061A515424}" srcOrd="1" destOrd="0" presId="urn:microsoft.com/office/officeart/2005/8/layout/orgChart1"/>
    <dgm:cxn modelId="{ECFDA060-F668-4B18-87EF-032CD7C7601F}" type="presParOf" srcId="{84E4A08C-BFA9-4157-B9AC-F7E968ACB2F2}" destId="{D0FEE940-1752-4BBA-92B3-EC148B0602EF}" srcOrd="1" destOrd="0" presId="urn:microsoft.com/office/officeart/2005/8/layout/orgChart1"/>
    <dgm:cxn modelId="{F1C1D8E0-5416-44D4-8309-5AEDCC389271}" type="presParOf" srcId="{84E4A08C-BFA9-4157-B9AC-F7E968ACB2F2}" destId="{228F4EAC-052E-4A85-92EA-82A04F9B45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6C1D8-F5C2-4DE8-A580-0B2078A06687}">
      <dsp:nvSpPr>
        <dsp:cNvPr id="0" name=""/>
        <dsp:cNvSpPr/>
      </dsp:nvSpPr>
      <dsp:spPr>
        <a:xfrm>
          <a:off x="3210451" y="1"/>
          <a:ext cx="2063768" cy="644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Business</a:t>
          </a:r>
        </a:p>
      </dsp:txBody>
      <dsp:txXfrm>
        <a:off x="3229323" y="18873"/>
        <a:ext cx="2026024" cy="606583"/>
      </dsp:txXfrm>
    </dsp:sp>
    <dsp:sp modelId="{46DB1FD4-39BB-4F72-97D5-147620318D52}">
      <dsp:nvSpPr>
        <dsp:cNvPr id="0" name=""/>
        <dsp:cNvSpPr/>
      </dsp:nvSpPr>
      <dsp:spPr>
        <a:xfrm>
          <a:off x="1084349" y="1847793"/>
          <a:ext cx="1201553" cy="340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file</a:t>
          </a:r>
        </a:p>
      </dsp:txBody>
      <dsp:txXfrm>
        <a:off x="1094314" y="1857758"/>
        <a:ext cx="1181623" cy="320303"/>
      </dsp:txXfrm>
    </dsp:sp>
    <dsp:sp modelId="{B31A24E8-B2BB-40FA-8CB2-7876ECB6A4AD}">
      <dsp:nvSpPr>
        <dsp:cNvPr id="0" name=""/>
        <dsp:cNvSpPr/>
      </dsp:nvSpPr>
      <dsp:spPr>
        <a:xfrm>
          <a:off x="3" y="1494471"/>
          <a:ext cx="896208" cy="314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index</a:t>
          </a:r>
        </a:p>
      </dsp:txBody>
      <dsp:txXfrm>
        <a:off x="9207" y="1503675"/>
        <a:ext cx="877800" cy="295837"/>
      </dsp:txXfrm>
    </dsp:sp>
    <dsp:sp modelId="{E1BE7B11-A84C-465E-94BD-0B2940BAF0AC}">
      <dsp:nvSpPr>
        <dsp:cNvPr id="0" name=""/>
        <dsp:cNvSpPr/>
      </dsp:nvSpPr>
      <dsp:spPr>
        <a:xfrm>
          <a:off x="2668195" y="2390029"/>
          <a:ext cx="737769" cy="366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About</a:t>
          </a:r>
        </a:p>
      </dsp:txBody>
      <dsp:txXfrm>
        <a:off x="2678941" y="2400775"/>
        <a:ext cx="716277" cy="345418"/>
      </dsp:txXfrm>
    </dsp:sp>
    <dsp:sp modelId="{39CF6E8A-089A-4AA6-9C15-852DE3C47D66}">
      <dsp:nvSpPr>
        <dsp:cNvPr id="0" name=""/>
        <dsp:cNvSpPr/>
      </dsp:nvSpPr>
      <dsp:spPr>
        <a:xfrm>
          <a:off x="868351" y="2803101"/>
          <a:ext cx="1358633" cy="408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Contact</a:t>
          </a:r>
        </a:p>
      </dsp:txBody>
      <dsp:txXfrm>
        <a:off x="880325" y="2815075"/>
        <a:ext cx="1334685" cy="384891"/>
      </dsp:txXfrm>
    </dsp:sp>
    <dsp:sp modelId="{CFCBF706-4049-4093-908C-6529E2831404}">
      <dsp:nvSpPr>
        <dsp:cNvPr id="0" name=""/>
        <dsp:cNvSpPr/>
      </dsp:nvSpPr>
      <dsp:spPr>
        <a:xfrm>
          <a:off x="1115615" y="802271"/>
          <a:ext cx="1068425" cy="42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Gallery</a:t>
          </a:r>
        </a:p>
      </dsp:txBody>
      <dsp:txXfrm>
        <a:off x="1127939" y="814595"/>
        <a:ext cx="1043777" cy="396123"/>
      </dsp:txXfrm>
    </dsp:sp>
    <dsp:sp modelId="{69D4AB3E-F52E-401A-809A-1D3EA63751F8}">
      <dsp:nvSpPr>
        <dsp:cNvPr id="0" name=""/>
        <dsp:cNvSpPr/>
      </dsp:nvSpPr>
      <dsp:spPr>
        <a:xfrm>
          <a:off x="2431732" y="1294236"/>
          <a:ext cx="934211" cy="4170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/>
            <a:t>Sitpmap</a:t>
          </a:r>
          <a:endParaRPr lang="en-IE" sz="1700" kern="1200" dirty="0"/>
        </a:p>
      </dsp:txBody>
      <dsp:txXfrm>
        <a:off x="2443947" y="1306451"/>
        <a:ext cx="909781" cy="39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80C86-1443-4ADE-A720-3A20D3629690}">
      <dsp:nvSpPr>
        <dsp:cNvPr id="0" name=""/>
        <dsp:cNvSpPr/>
      </dsp:nvSpPr>
      <dsp:spPr>
        <a:xfrm>
          <a:off x="4313528" y="2401810"/>
          <a:ext cx="204719" cy="896865"/>
        </a:xfrm>
        <a:custGeom>
          <a:avLst/>
          <a:gdLst/>
          <a:ahLst/>
          <a:cxnLst/>
          <a:rect l="0" t="0" r="0" b="0"/>
          <a:pathLst>
            <a:path>
              <a:moveTo>
                <a:pt x="204719" y="0"/>
              </a:moveTo>
              <a:lnTo>
                <a:pt x="204719" y="896865"/>
              </a:lnTo>
              <a:lnTo>
                <a:pt x="0" y="896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A9016-6F30-44F9-8E49-49DA2F450061}">
      <dsp:nvSpPr>
        <dsp:cNvPr id="0" name=""/>
        <dsp:cNvSpPr/>
      </dsp:nvSpPr>
      <dsp:spPr>
        <a:xfrm>
          <a:off x="4518248" y="2401810"/>
          <a:ext cx="3538719" cy="1793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011"/>
              </a:lnTo>
              <a:lnTo>
                <a:pt x="3538719" y="1589011"/>
              </a:lnTo>
              <a:lnTo>
                <a:pt x="3538719" y="17937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7099D-95F9-4C18-A63C-FCF893761400}">
      <dsp:nvSpPr>
        <dsp:cNvPr id="0" name=""/>
        <dsp:cNvSpPr/>
      </dsp:nvSpPr>
      <dsp:spPr>
        <a:xfrm>
          <a:off x="4518248" y="2401810"/>
          <a:ext cx="1179573" cy="1793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011"/>
              </a:lnTo>
              <a:lnTo>
                <a:pt x="1179573" y="1589011"/>
              </a:lnTo>
              <a:lnTo>
                <a:pt x="1179573" y="17937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6E887-5EBF-4B04-A86F-1AC58EACD99A}">
      <dsp:nvSpPr>
        <dsp:cNvPr id="0" name=""/>
        <dsp:cNvSpPr/>
      </dsp:nvSpPr>
      <dsp:spPr>
        <a:xfrm>
          <a:off x="3338674" y="2401810"/>
          <a:ext cx="1179573" cy="1793731"/>
        </a:xfrm>
        <a:custGeom>
          <a:avLst/>
          <a:gdLst/>
          <a:ahLst/>
          <a:cxnLst/>
          <a:rect l="0" t="0" r="0" b="0"/>
          <a:pathLst>
            <a:path>
              <a:moveTo>
                <a:pt x="1179573" y="0"/>
              </a:moveTo>
              <a:lnTo>
                <a:pt x="1179573" y="1589011"/>
              </a:lnTo>
              <a:lnTo>
                <a:pt x="0" y="1589011"/>
              </a:lnTo>
              <a:lnTo>
                <a:pt x="0" y="17937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CF0D4-96CC-4481-B33F-B91832E5DC21}">
      <dsp:nvSpPr>
        <dsp:cNvPr id="0" name=""/>
        <dsp:cNvSpPr/>
      </dsp:nvSpPr>
      <dsp:spPr>
        <a:xfrm>
          <a:off x="979528" y="2401810"/>
          <a:ext cx="3538719" cy="1793731"/>
        </a:xfrm>
        <a:custGeom>
          <a:avLst/>
          <a:gdLst/>
          <a:ahLst/>
          <a:cxnLst/>
          <a:rect l="0" t="0" r="0" b="0"/>
          <a:pathLst>
            <a:path>
              <a:moveTo>
                <a:pt x="3538719" y="0"/>
              </a:moveTo>
              <a:lnTo>
                <a:pt x="3538719" y="1589011"/>
              </a:lnTo>
              <a:lnTo>
                <a:pt x="0" y="1589011"/>
              </a:lnTo>
              <a:lnTo>
                <a:pt x="0" y="17937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5C0D7-B193-4570-AA14-C8D93E1DC0F2}">
      <dsp:nvSpPr>
        <dsp:cNvPr id="0" name=""/>
        <dsp:cNvSpPr/>
      </dsp:nvSpPr>
      <dsp:spPr>
        <a:xfrm>
          <a:off x="3543394" y="1426956"/>
          <a:ext cx="1949707" cy="97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business</a:t>
          </a:r>
        </a:p>
      </dsp:txBody>
      <dsp:txXfrm>
        <a:off x="3543394" y="1426956"/>
        <a:ext cx="1949707" cy="974853"/>
      </dsp:txXfrm>
    </dsp:sp>
    <dsp:sp modelId="{B21B75C1-1802-468F-99F2-DC178699DD03}">
      <dsp:nvSpPr>
        <dsp:cNvPr id="0" name=""/>
        <dsp:cNvSpPr/>
      </dsp:nvSpPr>
      <dsp:spPr>
        <a:xfrm>
          <a:off x="4674" y="4195541"/>
          <a:ext cx="1949707" cy="97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about</a:t>
          </a:r>
        </a:p>
      </dsp:txBody>
      <dsp:txXfrm>
        <a:off x="4674" y="4195541"/>
        <a:ext cx="1949707" cy="974853"/>
      </dsp:txXfrm>
    </dsp:sp>
    <dsp:sp modelId="{1AFC6A99-B770-4D78-8156-71890E426580}">
      <dsp:nvSpPr>
        <dsp:cNvPr id="0" name=""/>
        <dsp:cNvSpPr/>
      </dsp:nvSpPr>
      <dsp:spPr>
        <a:xfrm>
          <a:off x="2363820" y="4195541"/>
          <a:ext cx="1949707" cy="97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contact</a:t>
          </a:r>
        </a:p>
      </dsp:txBody>
      <dsp:txXfrm>
        <a:off x="2363820" y="4195541"/>
        <a:ext cx="1949707" cy="974853"/>
      </dsp:txXfrm>
    </dsp:sp>
    <dsp:sp modelId="{45F8828F-4EA9-4C00-97A5-29F093CEE62B}">
      <dsp:nvSpPr>
        <dsp:cNvPr id="0" name=""/>
        <dsp:cNvSpPr/>
      </dsp:nvSpPr>
      <dsp:spPr>
        <a:xfrm>
          <a:off x="4722967" y="4195541"/>
          <a:ext cx="1949707" cy="97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Gallery</a:t>
          </a:r>
        </a:p>
      </dsp:txBody>
      <dsp:txXfrm>
        <a:off x="4722967" y="4195541"/>
        <a:ext cx="1949707" cy="974853"/>
      </dsp:txXfrm>
    </dsp:sp>
    <dsp:sp modelId="{075CFED9-D7A5-4733-A8F5-EAC17F7B780B}">
      <dsp:nvSpPr>
        <dsp:cNvPr id="0" name=""/>
        <dsp:cNvSpPr/>
      </dsp:nvSpPr>
      <dsp:spPr>
        <a:xfrm>
          <a:off x="7082113" y="4195541"/>
          <a:ext cx="1949707" cy="97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Sitemap</a:t>
          </a:r>
        </a:p>
      </dsp:txBody>
      <dsp:txXfrm>
        <a:off x="7082113" y="4195541"/>
        <a:ext cx="1949707" cy="974853"/>
      </dsp:txXfrm>
    </dsp:sp>
    <dsp:sp modelId="{00560A0F-59CD-4273-B5C2-5716BCF5DE49}">
      <dsp:nvSpPr>
        <dsp:cNvPr id="0" name=""/>
        <dsp:cNvSpPr/>
      </dsp:nvSpPr>
      <dsp:spPr>
        <a:xfrm>
          <a:off x="2363820" y="2811249"/>
          <a:ext cx="1949707" cy="97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index</a:t>
          </a:r>
        </a:p>
      </dsp:txBody>
      <dsp:txXfrm>
        <a:off x="2363820" y="2811249"/>
        <a:ext cx="1949707" cy="9748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E321-D7B1-4D41-BB01-F57F068DF25E}">
      <dsp:nvSpPr>
        <dsp:cNvPr id="0" name=""/>
        <dsp:cNvSpPr/>
      </dsp:nvSpPr>
      <dsp:spPr>
        <a:xfrm>
          <a:off x="4407623" y="2708876"/>
          <a:ext cx="164376" cy="720123"/>
        </a:xfrm>
        <a:custGeom>
          <a:avLst/>
          <a:gdLst/>
          <a:ahLst/>
          <a:cxnLst/>
          <a:rect l="0" t="0" r="0" b="0"/>
          <a:pathLst>
            <a:path>
              <a:moveTo>
                <a:pt x="164376" y="0"/>
              </a:moveTo>
              <a:lnTo>
                <a:pt x="164376" y="720123"/>
              </a:lnTo>
              <a:lnTo>
                <a:pt x="0" y="720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2021E-832C-480F-AB2F-798F2A510FC6}">
      <dsp:nvSpPr>
        <dsp:cNvPr id="0" name=""/>
        <dsp:cNvSpPr/>
      </dsp:nvSpPr>
      <dsp:spPr>
        <a:xfrm>
          <a:off x="4572000" y="2708876"/>
          <a:ext cx="3788475" cy="1440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870"/>
              </a:lnTo>
              <a:lnTo>
                <a:pt x="3788475" y="1275870"/>
              </a:lnTo>
              <a:lnTo>
                <a:pt x="3788475" y="1440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22F4A-ABB5-476B-97E4-AD2772270CCD}">
      <dsp:nvSpPr>
        <dsp:cNvPr id="0" name=""/>
        <dsp:cNvSpPr/>
      </dsp:nvSpPr>
      <dsp:spPr>
        <a:xfrm>
          <a:off x="4572000" y="2708876"/>
          <a:ext cx="1894237" cy="1440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870"/>
              </a:lnTo>
              <a:lnTo>
                <a:pt x="1894237" y="1275870"/>
              </a:lnTo>
              <a:lnTo>
                <a:pt x="1894237" y="1440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90B21-49C6-45BD-AF2C-72E07F8BCD5D}">
      <dsp:nvSpPr>
        <dsp:cNvPr id="0" name=""/>
        <dsp:cNvSpPr/>
      </dsp:nvSpPr>
      <dsp:spPr>
        <a:xfrm>
          <a:off x="4526280" y="2708876"/>
          <a:ext cx="91440" cy="1440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0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EB7A5-6F6E-4C8A-AE94-DD1B9948F415}">
      <dsp:nvSpPr>
        <dsp:cNvPr id="0" name=""/>
        <dsp:cNvSpPr/>
      </dsp:nvSpPr>
      <dsp:spPr>
        <a:xfrm>
          <a:off x="2677762" y="2708876"/>
          <a:ext cx="1894237" cy="1440246"/>
        </a:xfrm>
        <a:custGeom>
          <a:avLst/>
          <a:gdLst/>
          <a:ahLst/>
          <a:cxnLst/>
          <a:rect l="0" t="0" r="0" b="0"/>
          <a:pathLst>
            <a:path>
              <a:moveTo>
                <a:pt x="1894237" y="0"/>
              </a:moveTo>
              <a:lnTo>
                <a:pt x="1894237" y="1275870"/>
              </a:lnTo>
              <a:lnTo>
                <a:pt x="0" y="1275870"/>
              </a:lnTo>
              <a:lnTo>
                <a:pt x="0" y="1440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F03F5-9780-4516-85D3-0C1D0BE1DAE3}">
      <dsp:nvSpPr>
        <dsp:cNvPr id="0" name=""/>
        <dsp:cNvSpPr/>
      </dsp:nvSpPr>
      <dsp:spPr>
        <a:xfrm>
          <a:off x="783524" y="2708876"/>
          <a:ext cx="3788475" cy="1440246"/>
        </a:xfrm>
        <a:custGeom>
          <a:avLst/>
          <a:gdLst/>
          <a:ahLst/>
          <a:cxnLst/>
          <a:rect l="0" t="0" r="0" b="0"/>
          <a:pathLst>
            <a:path>
              <a:moveTo>
                <a:pt x="3788475" y="0"/>
              </a:moveTo>
              <a:lnTo>
                <a:pt x="3788475" y="1275870"/>
              </a:lnTo>
              <a:lnTo>
                <a:pt x="0" y="1275870"/>
              </a:lnTo>
              <a:lnTo>
                <a:pt x="0" y="1440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ED69B-36B0-4003-B805-A80F4DB7B8B8}">
      <dsp:nvSpPr>
        <dsp:cNvPr id="0" name=""/>
        <dsp:cNvSpPr/>
      </dsp:nvSpPr>
      <dsp:spPr>
        <a:xfrm>
          <a:off x="3789257" y="1926133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Business</a:t>
          </a:r>
        </a:p>
      </dsp:txBody>
      <dsp:txXfrm>
        <a:off x="3789257" y="1926133"/>
        <a:ext cx="1565485" cy="782742"/>
      </dsp:txXfrm>
    </dsp:sp>
    <dsp:sp modelId="{A88E11D2-BC5B-44A4-8098-3518470D8290}">
      <dsp:nvSpPr>
        <dsp:cNvPr id="0" name=""/>
        <dsp:cNvSpPr/>
      </dsp:nvSpPr>
      <dsp:spPr>
        <a:xfrm>
          <a:off x="781" y="4149123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Style.css</a:t>
          </a:r>
        </a:p>
      </dsp:txBody>
      <dsp:txXfrm>
        <a:off x="781" y="4149123"/>
        <a:ext cx="1565485" cy="782742"/>
      </dsp:txXfrm>
    </dsp:sp>
    <dsp:sp modelId="{3C6B14FA-ABE4-41D6-BDFC-15E1003D0A91}">
      <dsp:nvSpPr>
        <dsp:cNvPr id="0" name=""/>
        <dsp:cNvSpPr/>
      </dsp:nvSpPr>
      <dsp:spPr>
        <a:xfrm>
          <a:off x="1895019" y="4149123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Layout.css</a:t>
          </a:r>
        </a:p>
      </dsp:txBody>
      <dsp:txXfrm>
        <a:off x="1895019" y="4149123"/>
        <a:ext cx="1565485" cy="782742"/>
      </dsp:txXfrm>
    </dsp:sp>
    <dsp:sp modelId="{ED8A09DD-FDCE-44FC-AF04-35272175E77B}">
      <dsp:nvSpPr>
        <dsp:cNvPr id="0" name=""/>
        <dsp:cNvSpPr/>
      </dsp:nvSpPr>
      <dsp:spPr>
        <a:xfrm>
          <a:off x="3789257" y="4149123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Footer.css</a:t>
          </a:r>
        </a:p>
      </dsp:txBody>
      <dsp:txXfrm>
        <a:off x="3789257" y="4149123"/>
        <a:ext cx="1565485" cy="782742"/>
      </dsp:txXfrm>
    </dsp:sp>
    <dsp:sp modelId="{D801F3EA-F05C-4EEA-BA56-B6F3FAB98E72}">
      <dsp:nvSpPr>
        <dsp:cNvPr id="0" name=""/>
        <dsp:cNvSpPr/>
      </dsp:nvSpPr>
      <dsp:spPr>
        <a:xfrm>
          <a:off x="5683494" y="4149123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roote.css</a:t>
          </a:r>
        </a:p>
      </dsp:txBody>
      <dsp:txXfrm>
        <a:off x="5683494" y="4149123"/>
        <a:ext cx="1565485" cy="782742"/>
      </dsp:txXfrm>
    </dsp:sp>
    <dsp:sp modelId="{1BA5480F-4824-47A0-8E89-BAFCAC45FD55}">
      <dsp:nvSpPr>
        <dsp:cNvPr id="0" name=""/>
        <dsp:cNvSpPr/>
      </dsp:nvSpPr>
      <dsp:spPr>
        <a:xfrm>
          <a:off x="7577732" y="4149123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Basic.css</a:t>
          </a:r>
        </a:p>
      </dsp:txBody>
      <dsp:txXfrm>
        <a:off x="7577732" y="4149123"/>
        <a:ext cx="1565485" cy="782742"/>
      </dsp:txXfrm>
    </dsp:sp>
    <dsp:sp modelId="{290FF9D9-6625-4B84-8E2D-E8B1356E18FF}">
      <dsp:nvSpPr>
        <dsp:cNvPr id="0" name=""/>
        <dsp:cNvSpPr/>
      </dsp:nvSpPr>
      <dsp:spPr>
        <a:xfrm>
          <a:off x="2842138" y="3037628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 err="1"/>
            <a:t>css</a:t>
          </a:r>
          <a:endParaRPr lang="en-IE" sz="2000" kern="1200" dirty="0"/>
        </a:p>
      </dsp:txBody>
      <dsp:txXfrm>
        <a:off x="2842138" y="3037628"/>
        <a:ext cx="1565485" cy="782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9F522-99E8-428E-8DA3-CB045BCFC3D4}">
      <dsp:nvSpPr>
        <dsp:cNvPr id="0" name=""/>
        <dsp:cNvSpPr/>
      </dsp:nvSpPr>
      <dsp:spPr>
        <a:xfrm>
          <a:off x="4085304" y="2879600"/>
          <a:ext cx="125406" cy="549399"/>
        </a:xfrm>
        <a:custGeom>
          <a:avLst/>
          <a:gdLst/>
          <a:ahLst/>
          <a:cxnLst/>
          <a:rect l="0" t="0" r="0" b="0"/>
          <a:pathLst>
            <a:path>
              <a:moveTo>
                <a:pt x="125406" y="0"/>
              </a:moveTo>
              <a:lnTo>
                <a:pt x="125406" y="549399"/>
              </a:lnTo>
              <a:lnTo>
                <a:pt x="0" y="549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280BA-02EF-4070-8B9C-C0379880A05C}">
      <dsp:nvSpPr>
        <dsp:cNvPr id="0" name=""/>
        <dsp:cNvSpPr/>
      </dsp:nvSpPr>
      <dsp:spPr>
        <a:xfrm>
          <a:off x="4210710" y="2879600"/>
          <a:ext cx="3612895" cy="109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391"/>
              </a:lnTo>
              <a:lnTo>
                <a:pt x="3612895" y="973391"/>
              </a:lnTo>
              <a:lnTo>
                <a:pt x="3612895" y="1098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4D2A6-71A6-4364-9B81-4FD0C29EE82F}">
      <dsp:nvSpPr>
        <dsp:cNvPr id="0" name=""/>
        <dsp:cNvSpPr/>
      </dsp:nvSpPr>
      <dsp:spPr>
        <a:xfrm>
          <a:off x="4210710" y="2879600"/>
          <a:ext cx="2167737" cy="109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391"/>
              </a:lnTo>
              <a:lnTo>
                <a:pt x="2167737" y="973391"/>
              </a:lnTo>
              <a:lnTo>
                <a:pt x="2167737" y="1098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1D16F-2C80-4FC3-8E1F-88AC43B0960F}">
      <dsp:nvSpPr>
        <dsp:cNvPr id="0" name=""/>
        <dsp:cNvSpPr/>
      </dsp:nvSpPr>
      <dsp:spPr>
        <a:xfrm>
          <a:off x="4210710" y="2879600"/>
          <a:ext cx="722579" cy="109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391"/>
              </a:lnTo>
              <a:lnTo>
                <a:pt x="722579" y="973391"/>
              </a:lnTo>
              <a:lnTo>
                <a:pt x="722579" y="1098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ED167-CB44-417F-B1F2-3627C233F25F}">
      <dsp:nvSpPr>
        <dsp:cNvPr id="0" name=""/>
        <dsp:cNvSpPr/>
      </dsp:nvSpPr>
      <dsp:spPr>
        <a:xfrm>
          <a:off x="3488131" y="2879600"/>
          <a:ext cx="722579" cy="1098798"/>
        </a:xfrm>
        <a:custGeom>
          <a:avLst/>
          <a:gdLst/>
          <a:ahLst/>
          <a:cxnLst/>
          <a:rect l="0" t="0" r="0" b="0"/>
          <a:pathLst>
            <a:path>
              <a:moveTo>
                <a:pt x="722579" y="0"/>
              </a:moveTo>
              <a:lnTo>
                <a:pt x="722579" y="973391"/>
              </a:lnTo>
              <a:lnTo>
                <a:pt x="0" y="973391"/>
              </a:lnTo>
              <a:lnTo>
                <a:pt x="0" y="1098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0E41A-327C-4466-AFCA-347D047C97F6}">
      <dsp:nvSpPr>
        <dsp:cNvPr id="0" name=""/>
        <dsp:cNvSpPr/>
      </dsp:nvSpPr>
      <dsp:spPr>
        <a:xfrm>
          <a:off x="2042972" y="2879600"/>
          <a:ext cx="2167737" cy="1098798"/>
        </a:xfrm>
        <a:custGeom>
          <a:avLst/>
          <a:gdLst/>
          <a:ahLst/>
          <a:cxnLst/>
          <a:rect l="0" t="0" r="0" b="0"/>
          <a:pathLst>
            <a:path>
              <a:moveTo>
                <a:pt x="2167737" y="0"/>
              </a:moveTo>
              <a:lnTo>
                <a:pt x="2167737" y="973391"/>
              </a:lnTo>
              <a:lnTo>
                <a:pt x="0" y="973391"/>
              </a:lnTo>
              <a:lnTo>
                <a:pt x="0" y="1098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F20FC-81D0-4293-9B3B-04A5A233A0B3}">
      <dsp:nvSpPr>
        <dsp:cNvPr id="0" name=""/>
        <dsp:cNvSpPr/>
      </dsp:nvSpPr>
      <dsp:spPr>
        <a:xfrm>
          <a:off x="597814" y="2879600"/>
          <a:ext cx="3612895" cy="1098798"/>
        </a:xfrm>
        <a:custGeom>
          <a:avLst/>
          <a:gdLst/>
          <a:ahLst/>
          <a:cxnLst/>
          <a:rect l="0" t="0" r="0" b="0"/>
          <a:pathLst>
            <a:path>
              <a:moveTo>
                <a:pt x="3612895" y="0"/>
              </a:moveTo>
              <a:lnTo>
                <a:pt x="3612895" y="973391"/>
              </a:lnTo>
              <a:lnTo>
                <a:pt x="0" y="973391"/>
              </a:lnTo>
              <a:lnTo>
                <a:pt x="0" y="10987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FD731-D1A6-4EE2-A843-CD08D2F8D5E2}">
      <dsp:nvSpPr>
        <dsp:cNvPr id="0" name=""/>
        <dsp:cNvSpPr/>
      </dsp:nvSpPr>
      <dsp:spPr>
        <a:xfrm>
          <a:off x="3613537" y="2282428"/>
          <a:ext cx="1194345" cy="5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business</a:t>
          </a:r>
        </a:p>
      </dsp:txBody>
      <dsp:txXfrm>
        <a:off x="3613537" y="2282428"/>
        <a:ext cx="1194345" cy="597172"/>
      </dsp:txXfrm>
    </dsp:sp>
    <dsp:sp modelId="{87BB2C18-0CE6-4E73-94EB-602E08818576}">
      <dsp:nvSpPr>
        <dsp:cNvPr id="0" name=""/>
        <dsp:cNvSpPr/>
      </dsp:nvSpPr>
      <dsp:spPr>
        <a:xfrm>
          <a:off x="641" y="3978399"/>
          <a:ext cx="1194345" cy="5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Business1.png</a:t>
          </a:r>
        </a:p>
      </dsp:txBody>
      <dsp:txXfrm>
        <a:off x="641" y="3978399"/>
        <a:ext cx="1194345" cy="597172"/>
      </dsp:txXfrm>
    </dsp:sp>
    <dsp:sp modelId="{DAEF9571-8FDB-4774-9287-5101A24C3552}">
      <dsp:nvSpPr>
        <dsp:cNvPr id="0" name=""/>
        <dsp:cNvSpPr/>
      </dsp:nvSpPr>
      <dsp:spPr>
        <a:xfrm>
          <a:off x="1445800" y="3978399"/>
          <a:ext cx="1194345" cy="5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Business1.png</a:t>
          </a:r>
        </a:p>
      </dsp:txBody>
      <dsp:txXfrm>
        <a:off x="1445800" y="3978399"/>
        <a:ext cx="1194345" cy="597172"/>
      </dsp:txXfrm>
    </dsp:sp>
    <dsp:sp modelId="{71900FBA-888E-4133-BF72-727BE15E25E7}">
      <dsp:nvSpPr>
        <dsp:cNvPr id="0" name=""/>
        <dsp:cNvSpPr/>
      </dsp:nvSpPr>
      <dsp:spPr>
        <a:xfrm>
          <a:off x="2890958" y="3978399"/>
          <a:ext cx="1194345" cy="5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Business1.png</a:t>
          </a:r>
        </a:p>
      </dsp:txBody>
      <dsp:txXfrm>
        <a:off x="2890958" y="3978399"/>
        <a:ext cx="1194345" cy="597172"/>
      </dsp:txXfrm>
    </dsp:sp>
    <dsp:sp modelId="{6FDB87FF-3D0C-4AFE-A4BA-429FC26592F7}">
      <dsp:nvSpPr>
        <dsp:cNvPr id="0" name=""/>
        <dsp:cNvSpPr/>
      </dsp:nvSpPr>
      <dsp:spPr>
        <a:xfrm>
          <a:off x="4336116" y="3978399"/>
          <a:ext cx="1194345" cy="5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Business1.png</a:t>
          </a:r>
          <a:endParaRPr lang="en-IE" sz="1600" kern="1200" dirty="0"/>
        </a:p>
      </dsp:txBody>
      <dsp:txXfrm>
        <a:off x="4336116" y="3978399"/>
        <a:ext cx="1194345" cy="597172"/>
      </dsp:txXfrm>
    </dsp:sp>
    <dsp:sp modelId="{B7FFA44D-E015-4BFF-AA39-6C8AC0565B05}">
      <dsp:nvSpPr>
        <dsp:cNvPr id="0" name=""/>
        <dsp:cNvSpPr/>
      </dsp:nvSpPr>
      <dsp:spPr>
        <a:xfrm>
          <a:off x="5781275" y="3978399"/>
          <a:ext cx="1194345" cy="5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Business1.png</a:t>
          </a:r>
          <a:endParaRPr lang="en-IE" sz="1600" kern="1200" dirty="0"/>
        </a:p>
      </dsp:txBody>
      <dsp:txXfrm>
        <a:off x="5781275" y="3978399"/>
        <a:ext cx="1194345" cy="597172"/>
      </dsp:txXfrm>
    </dsp:sp>
    <dsp:sp modelId="{071B7E6C-E267-493D-A146-37C05384C52A}">
      <dsp:nvSpPr>
        <dsp:cNvPr id="0" name=""/>
        <dsp:cNvSpPr/>
      </dsp:nvSpPr>
      <dsp:spPr>
        <a:xfrm>
          <a:off x="7226433" y="3978399"/>
          <a:ext cx="1194345" cy="5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Business1.png</a:t>
          </a:r>
          <a:endParaRPr lang="en-IE" sz="1600" kern="1200" dirty="0"/>
        </a:p>
      </dsp:txBody>
      <dsp:txXfrm>
        <a:off x="7226433" y="3978399"/>
        <a:ext cx="1194345" cy="597172"/>
      </dsp:txXfrm>
    </dsp:sp>
    <dsp:sp modelId="{BA32D64B-54CC-4E56-AB0E-68E0BF869139}">
      <dsp:nvSpPr>
        <dsp:cNvPr id="0" name=""/>
        <dsp:cNvSpPr/>
      </dsp:nvSpPr>
      <dsp:spPr>
        <a:xfrm>
          <a:off x="2890958" y="3130413"/>
          <a:ext cx="1194345" cy="5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images</a:t>
          </a:r>
        </a:p>
      </dsp:txBody>
      <dsp:txXfrm>
        <a:off x="2890958" y="3130413"/>
        <a:ext cx="1194345" cy="597172"/>
      </dsp:txXfrm>
    </dsp:sp>
    <dsp:sp modelId="{2217EDB7-C1D4-492E-9E96-85D3F83E65A4}">
      <dsp:nvSpPr>
        <dsp:cNvPr id="0" name=""/>
        <dsp:cNvSpPr/>
      </dsp:nvSpPr>
      <dsp:spPr>
        <a:xfrm>
          <a:off x="5058695" y="2282428"/>
          <a:ext cx="1194345" cy="5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Team1.png</a:t>
          </a:r>
        </a:p>
      </dsp:txBody>
      <dsp:txXfrm>
        <a:off x="5058695" y="2282428"/>
        <a:ext cx="1194345" cy="597172"/>
      </dsp:txXfrm>
    </dsp:sp>
    <dsp:sp modelId="{034B40BD-DFA8-40CE-9349-135752239F0F}">
      <dsp:nvSpPr>
        <dsp:cNvPr id="0" name=""/>
        <dsp:cNvSpPr/>
      </dsp:nvSpPr>
      <dsp:spPr>
        <a:xfrm>
          <a:off x="6503854" y="2282428"/>
          <a:ext cx="1194345" cy="5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Team2.png</a:t>
          </a:r>
        </a:p>
      </dsp:txBody>
      <dsp:txXfrm>
        <a:off x="6503854" y="2282428"/>
        <a:ext cx="1194345" cy="597172"/>
      </dsp:txXfrm>
    </dsp:sp>
    <dsp:sp modelId="{1FD42084-EA63-4007-B52E-17453CFCCFDB}">
      <dsp:nvSpPr>
        <dsp:cNvPr id="0" name=""/>
        <dsp:cNvSpPr/>
      </dsp:nvSpPr>
      <dsp:spPr>
        <a:xfrm>
          <a:off x="7949012" y="2282428"/>
          <a:ext cx="1194345" cy="597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Team3.png</a:t>
          </a:r>
        </a:p>
      </dsp:txBody>
      <dsp:txXfrm>
        <a:off x="7949012" y="2282428"/>
        <a:ext cx="1194345" cy="597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0C550-7B5F-4075-8F6E-02D50A7D9C55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EF18B-B296-4D24-B633-0AA96A4BED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975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EF18B-B296-4D24-B633-0AA96A4BED71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97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751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104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889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793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947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962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912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39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40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2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458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04A0-639D-41C6-B57D-B1E7B3EB1AE2}" type="datetimeFigureOut">
              <a:rPr lang="en-IE" smtClean="0"/>
              <a:t>27/07/2018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0176-95F4-43CA-A5F0-4F0DAE2135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10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97800452"/>
              </p:ext>
            </p:extLst>
          </p:nvPr>
        </p:nvGraphicFramePr>
        <p:xfrm>
          <a:off x="0" y="0"/>
          <a:ext cx="9144000" cy="681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10" y="2017910"/>
            <a:ext cx="1368152" cy="45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711" y="2877684"/>
            <a:ext cx="1296145" cy="43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65" y="2910069"/>
            <a:ext cx="1505666" cy="50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70" y="1038928"/>
            <a:ext cx="1189738" cy="39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89" y="1012657"/>
            <a:ext cx="1440161" cy="48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02" y="4764578"/>
            <a:ext cx="1549180" cy="51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619246" y="1327167"/>
            <a:ext cx="0" cy="300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19246" y="2336674"/>
            <a:ext cx="0" cy="348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07871" y="1494470"/>
            <a:ext cx="288032" cy="240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251887" y="2222243"/>
            <a:ext cx="288032" cy="228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7584" y="1845601"/>
            <a:ext cx="216024" cy="71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04531" y="1575136"/>
            <a:ext cx="322430" cy="305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308303" y="1537344"/>
            <a:ext cx="360040" cy="347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697429" y="2513892"/>
            <a:ext cx="457200" cy="34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404880" y="2641364"/>
            <a:ext cx="283685" cy="231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B080ADF-C257-4359-8A6B-5E03469504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9939" y="4405897"/>
            <a:ext cx="1343100" cy="449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4DDDBC-7A2A-4314-9B25-FB8CE214A8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8418" y="4764578"/>
            <a:ext cx="1708797" cy="571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B1A5A6-E925-417D-BABC-F1A3846564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09375" y="3404199"/>
            <a:ext cx="1459040" cy="5182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C3BF14-73DD-4238-BFA3-DA8E15C618FF}"/>
              </a:ext>
            </a:extLst>
          </p:cNvPr>
          <p:cNvCxnSpPr>
            <a:cxnSpLocks/>
          </p:cNvCxnSpPr>
          <p:nvPr/>
        </p:nvCxnSpPr>
        <p:spPr>
          <a:xfrm flipV="1">
            <a:off x="6892113" y="2756938"/>
            <a:ext cx="29973" cy="55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F4EA8C2-E4B9-43CD-AD3B-F868543A5E3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58354" y="3572225"/>
            <a:ext cx="1549180" cy="550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105307-6AE7-4A41-8605-279B265885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39007" y="5845152"/>
            <a:ext cx="1349966" cy="47954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7E9118-CCA4-4EB2-8046-342E3ED53F79}"/>
              </a:ext>
            </a:extLst>
          </p:cNvPr>
          <p:cNvCxnSpPr>
            <a:cxnSpLocks/>
          </p:cNvCxnSpPr>
          <p:nvPr/>
        </p:nvCxnSpPr>
        <p:spPr>
          <a:xfrm>
            <a:off x="3566692" y="4178090"/>
            <a:ext cx="0" cy="53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002EFA-1355-4968-AB0F-854C000B2E08}"/>
              </a:ext>
            </a:extLst>
          </p:cNvPr>
          <p:cNvCxnSpPr>
            <a:cxnSpLocks/>
          </p:cNvCxnSpPr>
          <p:nvPr/>
        </p:nvCxnSpPr>
        <p:spPr>
          <a:xfrm>
            <a:off x="2063951" y="4709019"/>
            <a:ext cx="514582" cy="12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0CD7F8-8E44-4C46-B3B1-3F82CC20ABAA}"/>
              </a:ext>
            </a:extLst>
          </p:cNvPr>
          <p:cNvCxnSpPr>
            <a:cxnSpLocks/>
          </p:cNvCxnSpPr>
          <p:nvPr/>
        </p:nvCxnSpPr>
        <p:spPr>
          <a:xfrm flipH="1" flipV="1">
            <a:off x="4381960" y="4995946"/>
            <a:ext cx="345781" cy="6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F38B0A-21EA-41E2-9D92-26A88AA58740}"/>
              </a:ext>
            </a:extLst>
          </p:cNvPr>
          <p:cNvCxnSpPr>
            <a:cxnSpLocks/>
          </p:cNvCxnSpPr>
          <p:nvPr/>
        </p:nvCxnSpPr>
        <p:spPr>
          <a:xfrm>
            <a:off x="3613990" y="5282864"/>
            <a:ext cx="0" cy="46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060C0707-9C47-4588-9C97-96B98712B97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1275" y="5594505"/>
            <a:ext cx="1349967" cy="47954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E2968B-669B-41BD-B530-2E098C0CAE07}"/>
              </a:ext>
            </a:extLst>
          </p:cNvPr>
          <p:cNvCxnSpPr>
            <a:cxnSpLocks/>
          </p:cNvCxnSpPr>
          <p:nvPr/>
        </p:nvCxnSpPr>
        <p:spPr>
          <a:xfrm flipV="1">
            <a:off x="2395903" y="5307602"/>
            <a:ext cx="349943" cy="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9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AEB723-8996-4B12-B538-20D178C35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429989"/>
              </p:ext>
            </p:extLst>
          </p:nvPr>
        </p:nvGraphicFramePr>
        <p:xfrm>
          <a:off x="0" y="0"/>
          <a:ext cx="9036496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1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1BC85C-A75F-4989-9ED6-8A0D9C21A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88014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32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DDC5F1-1480-4CEC-8336-623A66AC0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56894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51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60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South Dublin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%username%</dc:creator>
  <cp:lastModifiedBy>zayn abdu</cp:lastModifiedBy>
  <cp:revision>19</cp:revision>
  <dcterms:created xsi:type="dcterms:W3CDTF">2018-07-26T17:30:29Z</dcterms:created>
  <dcterms:modified xsi:type="dcterms:W3CDTF">2018-07-27T08:05:07Z</dcterms:modified>
</cp:coreProperties>
</file>