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919163"/>
            <a:ext cx="73914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66031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580522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76285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 close this Model1.EDMX file</a:t>
            </a:r>
            <a:r>
              <a:rPr lang="en-US" dirty="0" smtClean="0"/>
              <a:t>. Save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Go to Create form</a:t>
            </a:r>
            <a:r>
              <a:rPr lang="en-US" dirty="0" smtClean="0"/>
              <a:t>. And </a:t>
            </a:r>
            <a:r>
              <a:rPr lang="en-US" dirty="0" smtClean="0"/>
              <a:t>inside the form, we have to add an Attribute called Encryption type </a:t>
            </a:r>
            <a:r>
              <a:rPr lang="en-US" dirty="0" smtClean="0"/>
              <a:t>= Multipart </a:t>
            </a:r>
            <a:r>
              <a:rPr lang="en-US" dirty="0" smtClean="0"/>
              <a:t>form data.</a:t>
            </a:r>
          </a:p>
          <a:p>
            <a:r>
              <a:rPr lang="en-US" dirty="0" smtClean="0"/>
              <a:t>This Encryption type is required in order to submit the files to the server.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a new form-group for input type = </a:t>
            </a:r>
            <a:r>
              <a:rPr lang="en-US" dirty="0" smtClean="0"/>
              <a:t>file. here name </a:t>
            </a:r>
            <a:r>
              <a:rPr lang="en-US" dirty="0" smtClean="0"/>
              <a:t>is very Important.</a:t>
            </a:r>
          </a:p>
          <a:p>
            <a:r>
              <a:rPr lang="en-US" dirty="0" smtClean="0"/>
              <a:t>This 'name' attribute must be same as model property i.e. Photo.</a:t>
            </a:r>
          </a:p>
          <a:p>
            <a:r>
              <a:rPr lang="en-US" dirty="0" smtClean="0"/>
              <a:t>So when we click on the submit button along with the other fields; the photo also will be submitted to server.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 receive the same in the Create </a:t>
            </a:r>
            <a:r>
              <a:rPr lang="en-US" dirty="0" err="1" smtClean="0"/>
              <a:t>HttpPost</a:t>
            </a:r>
            <a:r>
              <a:rPr lang="en-US" dirty="0" smtClean="0"/>
              <a:t> action method.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Request.Ffiles</a:t>
            </a:r>
            <a:r>
              <a:rPr lang="en-US" dirty="0" smtClean="0"/>
              <a:t> property is a collection type, which contains all the files that have submitted from the browser through input type = file</a:t>
            </a:r>
            <a:r>
              <a:rPr lang="en-US" dirty="0" smtClean="0"/>
              <a:t>. But </a:t>
            </a:r>
            <a:r>
              <a:rPr lang="en-US" dirty="0" smtClean="0"/>
              <a:t>this will work only when the encryption type is Multipart/</a:t>
            </a:r>
            <a:r>
              <a:rPr lang="en-US" dirty="0" err="1" smtClean="0"/>
              <a:t>formdata</a:t>
            </a:r>
            <a:r>
              <a:rPr lang="en-US" dirty="0" smtClean="0"/>
              <a:t> like this.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0"/>
            <a:ext cx="728069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257800"/>
            <a:ext cx="6629400" cy="111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304800"/>
            <a:ext cx="643828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90356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6491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6324600" cy="395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152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cdac</dc:creator>
  <cp:lastModifiedBy>cdac</cp:lastModifiedBy>
  <cp:revision>9</cp:revision>
  <dcterms:created xsi:type="dcterms:W3CDTF">2006-08-16T00:00:00Z</dcterms:created>
  <dcterms:modified xsi:type="dcterms:W3CDTF">2022-12-26T06:29:44Z</dcterms:modified>
</cp:coreProperties>
</file>