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8FE0-41B8-DF5C-39BE-4C5F18CF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55ECC-D53F-5EBB-6A05-A2155C88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00DD3-616F-B19F-E255-52D87D03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9AF5A-60B9-4482-EC8A-51358DE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EBD4-4820-AC2C-DED2-D9D3195F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2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A365-825C-15F7-D9E9-53E074AC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36F2B-71FC-7EB4-BC2D-8CA852B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5DF74-95E5-A29B-FA94-0CDC39F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F342D-49EE-5214-A720-76AE2DB4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5C8AD-1DA9-605B-A130-2D50168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02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8D23F-9D04-388A-7487-12A10633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830AD6-2CB9-EC30-822E-E808F5F1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0724-FE0E-71A2-BB80-EF42D70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FD9A2-FD40-320D-A34C-A856EE82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B8F48-49F0-2E8A-877B-D6450BD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BAE9-CB97-08E9-A4E6-6C38D47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E9E02-F6AC-1ECF-DFCA-83E184B5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C70FC-C9B7-7207-5E64-9CB6B89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B3E40-4385-254E-145B-EB521805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B9ABD-D352-E996-8B04-87F52EB4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78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DB771-2FA5-364B-EAD6-E900B445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94FFB-BBB7-4423-08AF-D28CA21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CF5FB-9083-D74B-FEB9-915EF03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BBB8E-B8ED-2AC6-18ED-4CA2B823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23EC6-F0E2-2142-64B6-4C2F71A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2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53C8-51E6-C010-0D29-1CEF27D1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F4678-0F43-B51A-A16D-244BC4E65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DC347-9423-91AC-6B0B-394FB19F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D03F10-07F2-E72D-27BE-4F34CA41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781DC-D17F-CCAA-EB31-2C4E79E8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B4315-3747-E79E-80BD-2EBCEEBD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0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9CFA4-F3DD-610F-362E-38E3B3E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E7F10-1DBC-A4E0-09F7-DA5F84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264DA5-A2DC-7425-38DA-C6D8DB59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50D4A-84C2-293A-B04D-6C898957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B49EF8-FE69-E07C-E162-EDFA77A3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6B14FC-C887-E9D5-ABE9-29D437DA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E0DCE6-597C-1C6F-8B46-BCBFF9EF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778194-25A6-FE03-7DF1-23B0C08A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2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8949F-F0D0-C74C-3969-42A4A42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21B3C-E5F8-0B70-7801-EF0FD008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A10D80-96DB-A9F0-A6C1-2ACCB05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730B3C-6DC2-ACE0-9B9C-D7E49A1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67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8F9A7F-87B2-0B98-D5F2-65750251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1DCCD-D930-0D1F-5F60-BB271F47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72B8F-9317-A8AF-D925-F207129D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62DC-85DC-E6C4-3275-168A2B6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DAE6D-1BF0-F5E2-A751-8DD28F00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FC7F4-170B-1944-9B55-1CED7761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3D562-0E04-BF9B-EDC0-411FE32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E5858-61B1-037F-B234-1EE932B8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472EB-65A0-8A5E-4E56-8AF16B7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51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CCC71-071D-DB59-A07A-0AC59D1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3083EF-42C2-B76F-C848-CB3A9E88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CAE9E-CE0B-85D0-AA5D-524D50D0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26EBC-EC24-BB6B-070F-BB7E973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2315EB-B623-F056-B221-4517DF4A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F193-C806-B9F5-E881-26D5F6D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5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74451B-5342-75CE-DA75-78C0C266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4F01F-E166-5CD4-CF5B-870DA539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90521-8E5C-5D8E-F49E-9230F1F4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36612-32A0-091F-FBED-A2D3C2EDC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64C6D-0F26-0553-3627-D5527CAAD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17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028F7152-7E5D-D36F-E50A-C4EF2C79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15" y="430881"/>
            <a:ext cx="7215548" cy="522696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F725379-0B97-5B56-999D-ABD1BE7BB812}"/>
              </a:ext>
            </a:extLst>
          </p:cNvPr>
          <p:cNvSpPr/>
          <p:nvPr/>
        </p:nvSpPr>
        <p:spPr>
          <a:xfrm>
            <a:off x="6896533" y="25622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CEB8BD1-E5DD-BD3D-1567-801FEB5A8536}"/>
              </a:ext>
            </a:extLst>
          </p:cNvPr>
          <p:cNvSpPr/>
          <p:nvPr/>
        </p:nvSpPr>
        <p:spPr>
          <a:xfrm>
            <a:off x="6896533" y="340614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16E2B1A-CD76-B36B-BE5D-1C965C9F4878}"/>
              </a:ext>
            </a:extLst>
          </p:cNvPr>
          <p:cNvSpPr/>
          <p:nvPr/>
        </p:nvSpPr>
        <p:spPr>
          <a:xfrm>
            <a:off x="8836879" y="355014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24C2E88-38FE-8924-27B2-4AAE3521D7B2}"/>
              </a:ext>
            </a:extLst>
          </p:cNvPr>
          <p:cNvSpPr/>
          <p:nvPr/>
        </p:nvSpPr>
        <p:spPr>
          <a:xfrm>
            <a:off x="7150623" y="516558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8EF364-C321-F28F-ACD6-93B1D4FD5551}"/>
              </a:ext>
            </a:extLst>
          </p:cNvPr>
          <p:cNvSpPr/>
          <p:nvPr/>
        </p:nvSpPr>
        <p:spPr>
          <a:xfrm>
            <a:off x="9595873" y="564412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513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5C0629B-A745-A2AB-3AF2-6C947E62BF6A}"/>
              </a:ext>
            </a:extLst>
          </p:cNvPr>
          <p:cNvSpPr/>
          <p:nvPr/>
        </p:nvSpPr>
        <p:spPr>
          <a:xfrm>
            <a:off x="318771" y="130629"/>
            <a:ext cx="11259790" cy="65679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Base de Datos: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Estructura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2113F4D-6830-B81E-5A68-2B85A6320BDE}"/>
              </a:ext>
            </a:extLst>
          </p:cNvPr>
          <p:cNvSpPr/>
          <p:nvPr/>
        </p:nvSpPr>
        <p:spPr>
          <a:xfrm>
            <a:off x="4113472" y="1810319"/>
            <a:ext cx="1568391" cy="427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por Cobrar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ID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EMPRESA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CUENTA BANCARIA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MONEDA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Expedición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RFC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IVA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TOTAL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Estado de la 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Referencia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Pers04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Pers05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Pers06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Pers07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Pers08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Pers09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Politica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Agrupador de Presupuesto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Alta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Dias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</a:t>
            </a:r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Venc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. 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Semana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Mes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16652-50F7-6F15-20A1-AFA13A46BF4E}"/>
              </a:ext>
            </a:extLst>
          </p:cNvPr>
          <p:cNvSpPr/>
          <p:nvPr/>
        </p:nvSpPr>
        <p:spPr>
          <a:xfrm>
            <a:off x="6059684" y="1823349"/>
            <a:ext cx="1568391" cy="42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por Pagar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ID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EMPRESA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CUENTA BANCARIA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MONEDA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Expedición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RFC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IVA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TOTAL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Estado de la 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Referencia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Pers04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Pers05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Pers06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Pers07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Pers08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Pers09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Politica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Agrupador de Presupuesto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Alta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Dias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</a:t>
            </a:r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Venc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.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Semana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Mes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Año</a:t>
            </a:r>
          </a:p>
          <a:p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FF279AF-9F4F-F0BF-308B-BC3CEB62002B}"/>
              </a:ext>
            </a:extLst>
          </p:cNvPr>
          <p:cNvSpPr/>
          <p:nvPr/>
        </p:nvSpPr>
        <p:spPr>
          <a:xfrm>
            <a:off x="793258" y="4160050"/>
            <a:ext cx="1374002" cy="1243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Bancarias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Nombre del Banco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Número de Cuenta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Sucursal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Clabe</a:t>
            </a:r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  <a:cs typeface="Aharoni" panose="02010803020104030203" pitchFamily="2" charset="-79"/>
            </a:endParaRP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Dirección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Ciudad/País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Activa desde</a:t>
            </a:r>
          </a:p>
          <a:p>
            <a:r>
              <a:rPr lang="es-MX" sz="800" dirty="0" err="1">
                <a:solidFill>
                  <a:schemeClr val="accent1"/>
                </a:solidFill>
                <a:cs typeface="Aharoni" panose="02010803020104030203" pitchFamily="2" charset="-79"/>
              </a:rPr>
              <a:t>CodeAccount</a:t>
            </a:r>
            <a:endParaRPr lang="es-MX" sz="800" dirty="0">
              <a:solidFill>
                <a:schemeClr val="accent1"/>
              </a:solidFill>
              <a:cs typeface="Aharoni" panose="02010803020104030203" pitchFamily="2" charset="-79"/>
            </a:endParaRP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72F6F73-90B6-0E1C-0E13-FF531BE2BE43}"/>
              </a:ext>
            </a:extLst>
          </p:cNvPr>
          <p:cNvGrpSpPr/>
          <p:nvPr/>
        </p:nvGrpSpPr>
        <p:grpSpPr>
          <a:xfrm>
            <a:off x="736054" y="1376800"/>
            <a:ext cx="2604671" cy="2579337"/>
            <a:chOff x="736054" y="1376800"/>
            <a:chExt cx="2604671" cy="2579337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5E9C8FC-30F7-4F23-5B02-4ED98BDDCB00}"/>
                </a:ext>
              </a:extLst>
            </p:cNvPr>
            <p:cNvGrpSpPr/>
            <p:nvPr/>
          </p:nvGrpSpPr>
          <p:grpSpPr>
            <a:xfrm>
              <a:off x="2290335" y="1816957"/>
              <a:ext cx="1050390" cy="1466186"/>
              <a:chOff x="3780869" y="984913"/>
              <a:chExt cx="1050390" cy="1466186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31F2C69-530D-87E9-BC9D-5EC0DB3E9853}"/>
                  </a:ext>
                </a:extLst>
              </p:cNvPr>
              <p:cNvSpPr/>
              <p:nvPr/>
            </p:nvSpPr>
            <p:spPr>
              <a:xfrm>
                <a:off x="3842151" y="984913"/>
                <a:ext cx="989108" cy="14661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Tabla: </a:t>
                </a:r>
                <a:r>
                  <a:rPr lang="es-MX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Funciones</a:t>
                </a:r>
              </a:p>
              <a:p>
                <a:r>
                  <a:rPr lang="es-MX" sz="800" dirty="0">
                    <a:solidFill>
                      <a:schemeClr val="accent1"/>
                    </a:solidFill>
                    <a:cs typeface="Aharoni" panose="02010803020104030203" pitchFamily="2" charset="-79"/>
                  </a:rPr>
                  <a:t>email</a:t>
                </a:r>
              </a:p>
              <a:p>
                <a:r>
                  <a:rPr lang="es-MX" sz="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CashFlow</a:t>
                </a:r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Datos 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Agrupadores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Roles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Presupuesto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Tesorería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Alertas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Reportes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Comparativos</a:t>
                </a:r>
              </a:p>
            </p:txBody>
          </p:sp>
          <p:sp>
            <p:nvSpPr>
              <p:cNvPr id="17" name="Flecha: pentágono 16">
                <a:extLst>
                  <a:ext uri="{FF2B5EF4-FFF2-40B4-BE49-F238E27FC236}">
                    <a16:creationId xmlns:a16="http://schemas.microsoft.com/office/drawing/2014/main" id="{65A54900-603D-BA45-2DFE-9E1E8D460F0C}"/>
                  </a:ext>
                </a:extLst>
              </p:cNvPr>
              <p:cNvSpPr/>
              <p:nvPr/>
            </p:nvSpPr>
            <p:spPr>
              <a:xfrm>
                <a:off x="3780869" y="1163638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09999889-D61C-A6DC-AC27-2B81FFD3EDC8}"/>
                </a:ext>
              </a:extLst>
            </p:cNvPr>
            <p:cNvCxnSpPr>
              <a:cxnSpLocks/>
              <a:stCxn id="13" idx="1"/>
              <a:endCxn id="16" idx="1"/>
            </p:cNvCxnSpPr>
            <p:nvPr/>
          </p:nvCxnSpPr>
          <p:spPr>
            <a:xfrm rot="10800000" flipV="1">
              <a:off x="736054" y="1610689"/>
              <a:ext cx="36732" cy="2090655"/>
            </a:xfrm>
            <a:prstGeom prst="bentConnector3">
              <a:avLst>
                <a:gd name="adj1" fmla="val 86064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9AD120F2-8B15-8CAC-A677-BD074F15E5AA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 rot="10800000" flipV="1">
              <a:off x="736054" y="1865483"/>
              <a:ext cx="36732" cy="1202449"/>
            </a:xfrm>
            <a:prstGeom prst="bentConnector3">
              <a:avLst>
                <a:gd name="adj1" fmla="val 549472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B44BAFC-790E-6039-AF83-DE3950C67A9D}"/>
                </a:ext>
              </a:extLst>
            </p:cNvPr>
            <p:cNvGrpSpPr/>
            <p:nvPr/>
          </p:nvGrpSpPr>
          <p:grpSpPr>
            <a:xfrm>
              <a:off x="772786" y="1376800"/>
              <a:ext cx="1193117" cy="1068784"/>
              <a:chOff x="772786" y="984914"/>
              <a:chExt cx="1193117" cy="1068784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31844C01-B832-70FB-5495-9CC9A6A3D4D3}"/>
                  </a:ext>
                </a:extLst>
              </p:cNvPr>
              <p:cNvGrpSpPr/>
              <p:nvPr/>
            </p:nvGrpSpPr>
            <p:grpSpPr>
              <a:xfrm>
                <a:off x="772786" y="984914"/>
                <a:ext cx="1154432" cy="1068784"/>
                <a:chOff x="772786" y="984914"/>
                <a:chExt cx="1412024" cy="1068784"/>
              </a:xfrm>
            </p:grpSpPr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FA14074-6CCA-4DD9-7724-F50EA107E487}"/>
                    </a:ext>
                  </a:extLst>
                </p:cNvPr>
                <p:cNvSpPr/>
                <p:nvPr/>
              </p:nvSpPr>
              <p:spPr>
                <a:xfrm>
                  <a:off x="810808" y="984914"/>
                  <a:ext cx="1374002" cy="10687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Tabla: </a:t>
                  </a:r>
                  <a:r>
                    <a:rPr lang="es-MX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Suscripciones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Suscriptor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Nombre del Usuario</a:t>
                  </a:r>
                </a:p>
                <a:p>
                  <a:r>
                    <a:rPr lang="es-MX" sz="800" dirty="0">
                      <a:solidFill>
                        <a:schemeClr val="accent5">
                          <a:lumMod val="75000"/>
                        </a:schemeClr>
                      </a:solidFill>
                      <a:cs typeface="Aharoni" panose="02010803020104030203" pitchFamily="2" charset="-79"/>
                    </a:rPr>
                    <a:t>email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Suscrito desde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Expira hasta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Suspensión en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Estado</a:t>
                  </a:r>
                </a:p>
              </p:txBody>
            </p:sp>
            <p:sp>
              <p:nvSpPr>
                <p:cNvPr id="13" name="Flecha: pentágono 12">
                  <a:extLst>
                    <a:ext uri="{FF2B5EF4-FFF2-40B4-BE49-F238E27FC236}">
                      <a16:creationId xmlns:a16="http://schemas.microsoft.com/office/drawing/2014/main" id="{A1EEF1C6-2E75-1FAC-0EC9-AA3265B38FF8}"/>
                    </a:ext>
                  </a:extLst>
                </p:cNvPr>
                <p:cNvSpPr/>
                <p:nvPr/>
              </p:nvSpPr>
              <p:spPr>
                <a:xfrm>
                  <a:off x="772786" y="1163638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Flecha: pentágono 13">
                  <a:extLst>
                    <a:ext uri="{FF2B5EF4-FFF2-40B4-BE49-F238E27FC236}">
                      <a16:creationId xmlns:a16="http://schemas.microsoft.com/office/drawing/2014/main" id="{93C1DBDF-B11B-FEF4-80A8-D39EE1E6A8C5}"/>
                    </a:ext>
                  </a:extLst>
                </p:cNvPr>
                <p:cNvSpPr/>
                <p:nvPr/>
              </p:nvSpPr>
              <p:spPr>
                <a:xfrm>
                  <a:off x="772786" y="1418432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9" name="Flecha: pentágono 28">
                <a:extLst>
                  <a:ext uri="{FF2B5EF4-FFF2-40B4-BE49-F238E27FC236}">
                    <a16:creationId xmlns:a16="http://schemas.microsoft.com/office/drawing/2014/main" id="{B95F7A5C-180A-FA3A-AE91-21D2517FEE9B}"/>
                  </a:ext>
                </a:extLst>
              </p:cNvPr>
              <p:cNvSpPr/>
              <p:nvPr/>
            </p:nvSpPr>
            <p:spPr>
              <a:xfrm flipH="1">
                <a:off x="1843339" y="1431463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635707F-8F11-7F66-02A6-4AA28195372D}"/>
                </a:ext>
              </a:extLst>
            </p:cNvPr>
            <p:cNvGrpSpPr/>
            <p:nvPr/>
          </p:nvGrpSpPr>
          <p:grpSpPr>
            <a:xfrm>
              <a:off x="736054" y="2723710"/>
              <a:ext cx="1229849" cy="1232427"/>
              <a:chOff x="736054" y="2331824"/>
              <a:chExt cx="1229849" cy="1232427"/>
            </a:xfrm>
          </p:grpSpPr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3CA86B0D-D772-6B4C-BB82-52AA11E52AF5}"/>
                  </a:ext>
                </a:extLst>
              </p:cNvPr>
              <p:cNvGrpSpPr/>
              <p:nvPr/>
            </p:nvGrpSpPr>
            <p:grpSpPr>
              <a:xfrm>
                <a:off x="736054" y="2331824"/>
                <a:ext cx="1191164" cy="1232427"/>
                <a:chOff x="2305080" y="984912"/>
                <a:chExt cx="1191164" cy="1232427"/>
              </a:xfrm>
            </p:grpSpPr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F793C2C4-E25E-0ADD-CF0B-3471AD9E2BDD}"/>
                    </a:ext>
                  </a:extLst>
                </p:cNvPr>
                <p:cNvSpPr/>
                <p:nvPr/>
              </p:nvSpPr>
              <p:spPr>
                <a:xfrm>
                  <a:off x="2347879" y="984912"/>
                  <a:ext cx="1148365" cy="12324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Tabla: </a:t>
                  </a:r>
                  <a:r>
                    <a:rPr lang="es-MX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Usuarios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Nombre del Usuario</a:t>
                  </a:r>
                </a:p>
                <a:p>
                  <a:r>
                    <a:rPr lang="es-MX" sz="800" dirty="0">
                      <a:solidFill>
                        <a:schemeClr val="accent1"/>
                      </a:solidFill>
                      <a:cs typeface="Aharoni" panose="02010803020104030203" pitchFamily="2" charset="-79"/>
                    </a:rPr>
                    <a:t>email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Activo desde el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Rol Actual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Puesto Actual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Ultimo Acceso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Suscriptor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Estado</a:t>
                  </a:r>
                </a:p>
              </p:txBody>
            </p:sp>
            <p:sp>
              <p:nvSpPr>
                <p:cNvPr id="15" name="Flecha: pentágono 14">
                  <a:extLst>
                    <a:ext uri="{FF2B5EF4-FFF2-40B4-BE49-F238E27FC236}">
                      <a16:creationId xmlns:a16="http://schemas.microsoft.com/office/drawing/2014/main" id="{8BCA8DAE-4305-2AE0-7E2A-4961386F2DF2}"/>
                    </a:ext>
                  </a:extLst>
                </p:cNvPr>
                <p:cNvSpPr/>
                <p:nvPr/>
              </p:nvSpPr>
              <p:spPr>
                <a:xfrm>
                  <a:off x="2305080" y="1273969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Flecha: pentágono 15">
                  <a:extLst>
                    <a:ext uri="{FF2B5EF4-FFF2-40B4-BE49-F238E27FC236}">
                      <a16:creationId xmlns:a16="http://schemas.microsoft.com/office/drawing/2014/main" id="{C789B95C-DF2E-5D7B-A350-20C6D4742F63}"/>
                    </a:ext>
                  </a:extLst>
                </p:cNvPr>
                <p:cNvSpPr/>
                <p:nvPr/>
              </p:nvSpPr>
              <p:spPr>
                <a:xfrm>
                  <a:off x="2305080" y="1907381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0" name="Flecha: pentágono 29">
                <a:extLst>
                  <a:ext uri="{FF2B5EF4-FFF2-40B4-BE49-F238E27FC236}">
                    <a16:creationId xmlns:a16="http://schemas.microsoft.com/office/drawing/2014/main" id="{22738905-9EFD-6E83-3E4E-2B0540EA480F}"/>
                  </a:ext>
                </a:extLst>
              </p:cNvPr>
              <p:cNvSpPr/>
              <p:nvPr/>
            </p:nvSpPr>
            <p:spPr>
              <a:xfrm flipH="1">
                <a:off x="1843339" y="2620881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7E97D5AA-ADF5-75A1-6549-7F05ADE6CEF8}"/>
                </a:ext>
              </a:extLst>
            </p:cNvPr>
            <p:cNvCxnSpPr>
              <a:cxnSpLocks/>
              <a:stCxn id="29" idx="1"/>
              <a:endCxn id="17" idx="1"/>
            </p:cNvCxnSpPr>
            <p:nvPr/>
          </p:nvCxnSpPr>
          <p:spPr>
            <a:xfrm>
              <a:off x="1965903" y="1878515"/>
              <a:ext cx="324432" cy="1723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AD28B1AB-A08A-E9BD-4444-CF15108FC013}"/>
                </a:ext>
              </a:extLst>
            </p:cNvPr>
            <p:cNvCxnSpPr>
              <a:cxnSpLocks/>
              <a:stCxn id="17" idx="1"/>
              <a:endCxn id="30" idx="1"/>
            </p:cNvCxnSpPr>
            <p:nvPr/>
          </p:nvCxnSpPr>
          <p:spPr>
            <a:xfrm rot="10800000" flipV="1">
              <a:off x="1965903" y="2050847"/>
              <a:ext cx="324432" cy="101708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echa: pentágono 41">
              <a:extLst>
                <a:ext uri="{FF2B5EF4-FFF2-40B4-BE49-F238E27FC236}">
                  <a16:creationId xmlns:a16="http://schemas.microsoft.com/office/drawing/2014/main" id="{A468FE81-867E-597F-1A56-BED93A1E45D6}"/>
                </a:ext>
              </a:extLst>
            </p:cNvPr>
            <p:cNvSpPr/>
            <p:nvPr/>
          </p:nvSpPr>
          <p:spPr>
            <a:xfrm flipH="1">
              <a:off x="1865936" y="3765720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Flecha: pentágono 42">
              <a:extLst>
                <a:ext uri="{FF2B5EF4-FFF2-40B4-BE49-F238E27FC236}">
                  <a16:creationId xmlns:a16="http://schemas.microsoft.com/office/drawing/2014/main" id="{63AF8897-38F3-B079-567D-A00467DD09A7}"/>
                </a:ext>
              </a:extLst>
            </p:cNvPr>
            <p:cNvSpPr/>
            <p:nvPr/>
          </p:nvSpPr>
          <p:spPr>
            <a:xfrm flipH="1">
              <a:off x="1843339" y="2319651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Conector: angular 43">
              <a:extLst>
                <a:ext uri="{FF2B5EF4-FFF2-40B4-BE49-F238E27FC236}">
                  <a16:creationId xmlns:a16="http://schemas.microsoft.com/office/drawing/2014/main" id="{F100A058-9E65-93C7-0BF3-AA867A222D4F}"/>
                </a:ext>
              </a:extLst>
            </p:cNvPr>
            <p:cNvCxnSpPr>
              <a:cxnSpLocks/>
              <a:stCxn id="43" idx="1"/>
              <a:endCxn id="42" idx="1"/>
            </p:cNvCxnSpPr>
            <p:nvPr/>
          </p:nvCxnSpPr>
          <p:spPr>
            <a:xfrm>
              <a:off x="1965903" y="2374817"/>
              <a:ext cx="22597" cy="1446069"/>
            </a:xfrm>
            <a:prstGeom prst="bentConnector3">
              <a:avLst>
                <a:gd name="adj1" fmla="val 1111639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echa: pentágono 46">
            <a:extLst>
              <a:ext uri="{FF2B5EF4-FFF2-40B4-BE49-F238E27FC236}">
                <a16:creationId xmlns:a16="http://schemas.microsoft.com/office/drawing/2014/main" id="{668887F5-A97A-2952-85EE-1017B13F22B3}"/>
              </a:ext>
            </a:extLst>
          </p:cNvPr>
          <p:cNvSpPr/>
          <p:nvPr/>
        </p:nvSpPr>
        <p:spPr>
          <a:xfrm>
            <a:off x="4071239" y="3695791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838AD457-E41E-FEEA-C4F2-4B3247D4E3DC}"/>
              </a:ext>
            </a:extLst>
          </p:cNvPr>
          <p:cNvSpPr/>
          <p:nvPr/>
        </p:nvSpPr>
        <p:spPr>
          <a:xfrm>
            <a:off x="6019122" y="3686259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9EEDA489-7D0D-7C13-DC97-7A0D0E690648}"/>
              </a:ext>
            </a:extLst>
          </p:cNvPr>
          <p:cNvSpPr/>
          <p:nvPr/>
        </p:nvSpPr>
        <p:spPr>
          <a:xfrm>
            <a:off x="6016602" y="5528464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id="{51FDA2E5-4D2F-C180-288C-E13F04B28336}"/>
              </a:ext>
            </a:extLst>
          </p:cNvPr>
          <p:cNvSpPr/>
          <p:nvPr/>
        </p:nvSpPr>
        <p:spPr>
          <a:xfrm>
            <a:off x="4071239" y="5528463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722CB8E-F09E-F50C-9A2B-FA126469A483}"/>
              </a:ext>
            </a:extLst>
          </p:cNvPr>
          <p:cNvGrpSpPr/>
          <p:nvPr/>
        </p:nvGrpSpPr>
        <p:grpSpPr>
          <a:xfrm>
            <a:off x="8066655" y="272505"/>
            <a:ext cx="1294057" cy="1955402"/>
            <a:chOff x="7516568" y="1418433"/>
            <a:chExt cx="1294057" cy="195540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4CF0B5E-C2C4-1D5F-3198-4225F6DC6F70}"/>
                </a:ext>
              </a:extLst>
            </p:cNvPr>
            <p:cNvSpPr/>
            <p:nvPr/>
          </p:nvSpPr>
          <p:spPr>
            <a:xfrm>
              <a:off x="7573678" y="1418433"/>
              <a:ext cx="1236947" cy="19554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Tabla: </a:t>
              </a:r>
              <a:r>
                <a:rPr lang="es-MX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Movimientos Bancarios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ID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BANCO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MONEDA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CUENTA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Concepto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Referencia Bancaria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Debe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Haber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Referencia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SEMANA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NIVEL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MONTO</a:t>
              </a:r>
            </a:p>
          </p:txBody>
        </p:sp>
        <p:sp>
          <p:nvSpPr>
            <p:cNvPr id="49" name="Flecha: pentágono 48">
              <a:extLst>
                <a:ext uri="{FF2B5EF4-FFF2-40B4-BE49-F238E27FC236}">
                  <a16:creationId xmlns:a16="http://schemas.microsoft.com/office/drawing/2014/main" id="{E6CAED76-F972-FC35-C445-2A252317283D}"/>
                </a:ext>
              </a:extLst>
            </p:cNvPr>
            <p:cNvSpPr/>
            <p:nvPr/>
          </p:nvSpPr>
          <p:spPr>
            <a:xfrm>
              <a:off x="7516568" y="2818127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Flecha: pentágono 51">
              <a:extLst>
                <a:ext uri="{FF2B5EF4-FFF2-40B4-BE49-F238E27FC236}">
                  <a16:creationId xmlns:a16="http://schemas.microsoft.com/office/drawing/2014/main" id="{439854FA-91D1-684F-F0FE-1B2FBD0617F9}"/>
                </a:ext>
              </a:extLst>
            </p:cNvPr>
            <p:cNvSpPr/>
            <p:nvPr/>
          </p:nvSpPr>
          <p:spPr>
            <a:xfrm>
              <a:off x="7516568" y="2921355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FF6AB98-E766-823A-0509-8370598E3340}"/>
              </a:ext>
            </a:extLst>
          </p:cNvPr>
          <p:cNvGrpSpPr/>
          <p:nvPr/>
        </p:nvGrpSpPr>
        <p:grpSpPr>
          <a:xfrm>
            <a:off x="8066655" y="4720863"/>
            <a:ext cx="1184628" cy="1835862"/>
            <a:chOff x="7884989" y="3768164"/>
            <a:chExt cx="1184628" cy="183586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7246CCE-51A8-9D11-2D29-A4CE746AA187}"/>
                </a:ext>
              </a:extLst>
            </p:cNvPr>
            <p:cNvSpPr/>
            <p:nvPr/>
          </p:nvSpPr>
          <p:spPr>
            <a:xfrm>
              <a:off x="7946271" y="3768164"/>
              <a:ext cx="1123346" cy="1835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Tabla: </a:t>
              </a:r>
              <a:r>
                <a:rPr lang="es-MX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Calendario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DiaSemana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NombreDia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Semana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Mes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Año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Bimestre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Trimestre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Cuatrimestre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Semestre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AñoFiscal</a:t>
              </a:r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	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FechaTXT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53" name="Flecha: pentágono 52">
              <a:extLst>
                <a:ext uri="{FF2B5EF4-FFF2-40B4-BE49-F238E27FC236}">
                  <a16:creationId xmlns:a16="http://schemas.microsoft.com/office/drawing/2014/main" id="{08D485E8-1E0C-13B4-59A6-28E5243EE6DC}"/>
                </a:ext>
              </a:extLst>
            </p:cNvPr>
            <p:cNvSpPr/>
            <p:nvPr/>
          </p:nvSpPr>
          <p:spPr>
            <a:xfrm>
              <a:off x="7884989" y="5396262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39800A1-75B7-B0AB-9C0E-5375C18BD876}"/>
              </a:ext>
            </a:extLst>
          </p:cNvPr>
          <p:cNvCxnSpPr>
            <a:cxnSpLocks/>
            <a:stCxn id="49" idx="1"/>
            <a:endCxn id="47" idx="1"/>
          </p:cNvCxnSpPr>
          <p:nvPr/>
        </p:nvCxnSpPr>
        <p:spPr>
          <a:xfrm rot="10800000" flipV="1">
            <a:off x="4071239" y="1727365"/>
            <a:ext cx="3995416" cy="2023592"/>
          </a:xfrm>
          <a:prstGeom prst="bentConnector3">
            <a:avLst>
              <a:gd name="adj1" fmla="val 10572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9EDA589C-5569-D367-FF9C-2E237D8C8B05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 flipV="1">
            <a:off x="6019123" y="1727365"/>
            <a:ext cx="2047533" cy="2014060"/>
          </a:xfrm>
          <a:prstGeom prst="bentConnector3">
            <a:avLst>
              <a:gd name="adj1" fmla="val 111165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6DB5A7C4-5B17-1095-20DE-181699A6CA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 rot="10800000" flipH="1" flipV="1">
            <a:off x="4071239" y="5583629"/>
            <a:ext cx="3995416" cy="820498"/>
          </a:xfrm>
          <a:prstGeom prst="bentConnector3">
            <a:avLst>
              <a:gd name="adj1" fmla="val -572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62327C8-048A-9544-04BC-76724A28FA1A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H="1" flipV="1">
            <a:off x="6016601" y="5583629"/>
            <a:ext cx="2050053" cy="820497"/>
          </a:xfrm>
          <a:prstGeom prst="bentConnector3">
            <a:avLst>
              <a:gd name="adj1" fmla="val -11151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27C7DF31-1207-DCE6-3A9E-7D285FD1F2EA}"/>
              </a:ext>
            </a:extLst>
          </p:cNvPr>
          <p:cNvCxnSpPr>
            <a:cxnSpLocks/>
            <a:stCxn id="52" idx="1"/>
            <a:endCxn id="53" idx="1"/>
          </p:cNvCxnSpPr>
          <p:nvPr/>
        </p:nvCxnSpPr>
        <p:spPr>
          <a:xfrm rot="10800000" flipV="1">
            <a:off x="8066655" y="1830593"/>
            <a:ext cx="12700" cy="457353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1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8933865-5DD9-E6B4-4FEC-19B6D56F6974}"/>
              </a:ext>
            </a:extLst>
          </p:cNvPr>
          <p:cNvSpPr/>
          <p:nvPr/>
        </p:nvSpPr>
        <p:spPr>
          <a:xfrm>
            <a:off x="1588586" y="460611"/>
            <a:ext cx="8908762" cy="593677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Carga de datos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D1E825-560F-CFD3-8A9D-E74BBA8312D3}"/>
              </a:ext>
            </a:extLst>
          </p:cNvPr>
          <p:cNvSpPr/>
          <p:nvPr/>
        </p:nvSpPr>
        <p:spPr>
          <a:xfrm>
            <a:off x="1983726" y="121944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Principal: </a:t>
            </a:r>
            <a:r>
              <a:rPr lang="es-MX" sz="1200" b="1" dirty="0">
                <a:solidFill>
                  <a:schemeClr val="tx1"/>
                </a:solidFill>
              </a:rPr>
              <a:t>Cash Flow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4941E1-33A2-3533-CB3C-46EA7CD82DDA}"/>
              </a:ext>
            </a:extLst>
          </p:cNvPr>
          <p:cNvSpPr/>
          <p:nvPr/>
        </p:nvSpPr>
        <p:spPr>
          <a:xfrm>
            <a:off x="7011584" y="1257534"/>
            <a:ext cx="986817" cy="1206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Seleccion</a:t>
            </a:r>
            <a:r>
              <a:rPr lang="es-MX" sz="1200" dirty="0">
                <a:solidFill>
                  <a:schemeClr val="tx1"/>
                </a:solidFill>
              </a:rPr>
              <a:t> de pantalla de Carga de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8737A9-6E05-B024-D211-E9A7A1A76E1E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853988" y="1778162"/>
            <a:ext cx="445946" cy="14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881181-FE72-C7B3-0809-46C26424A037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6382583" y="1776148"/>
            <a:ext cx="629001" cy="84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D9EA5AF-8FB4-568D-DA9C-6E15EA32D2B8}"/>
              </a:ext>
            </a:extLst>
          </p:cNvPr>
          <p:cNvGrpSpPr/>
          <p:nvPr/>
        </p:nvGrpSpPr>
        <p:grpSpPr>
          <a:xfrm>
            <a:off x="5094727" y="2305239"/>
            <a:ext cx="235381" cy="208995"/>
            <a:chOff x="8325065" y="1110875"/>
            <a:chExt cx="235381" cy="208995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0031973-C6B1-2EBB-95DB-E860C08D13B7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igno de multiplicación 27">
              <a:extLst>
                <a:ext uri="{FF2B5EF4-FFF2-40B4-BE49-F238E27FC236}">
                  <a16:creationId xmlns:a16="http://schemas.microsoft.com/office/drawing/2014/main" id="{0B36B546-C731-F98D-5FDD-67FB801B2FCB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78F6DCF-8794-6CB2-1676-5E354AC5731C}"/>
              </a:ext>
            </a:extLst>
          </p:cNvPr>
          <p:cNvGrpSpPr/>
          <p:nvPr/>
        </p:nvGrpSpPr>
        <p:grpSpPr>
          <a:xfrm>
            <a:off x="6453540" y="1419147"/>
            <a:ext cx="235381" cy="208995"/>
            <a:chOff x="8044077" y="1110874"/>
            <a:chExt cx="235381" cy="208995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BEF4B214-E37C-4154-C1F1-CF659F5E5BAA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3CE63C1-72E9-B8EF-6614-87843C02315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208587B-041F-53D4-9ADA-A83D7DAE07EF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 flipV="1">
            <a:off x="8212748" y="3293702"/>
            <a:ext cx="655943" cy="7484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7BCDD4-07FB-BE72-3D11-A89E009F08A1}"/>
              </a:ext>
            </a:extLst>
          </p:cNvPr>
          <p:cNvSpPr/>
          <p:nvPr/>
        </p:nvSpPr>
        <p:spPr>
          <a:xfrm>
            <a:off x="3299934" y="1204955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8EB79956-0406-1131-D554-EE92070C4A82}"/>
              </a:ext>
            </a:extLst>
          </p:cNvPr>
          <p:cNvSpPr/>
          <p:nvPr/>
        </p:nvSpPr>
        <p:spPr>
          <a:xfrm>
            <a:off x="4622587" y="1257534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22494-27E5-1E37-6387-DE20E5A1B0C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286751" y="1776148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1960E80-A231-5CF2-98A8-91FF7D49AAE0}"/>
              </a:ext>
            </a:extLst>
          </p:cNvPr>
          <p:cNvSpPr/>
          <p:nvPr/>
        </p:nvSpPr>
        <p:spPr>
          <a:xfrm>
            <a:off x="8868691" y="2991137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Registrar de nuevo en las tablas de datos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EF29FC-89BB-4B83-1FED-1EE5B1CC3219}"/>
              </a:ext>
            </a:extLst>
          </p:cNvPr>
          <p:cNvSpPr/>
          <p:nvPr/>
        </p:nvSpPr>
        <p:spPr>
          <a:xfrm>
            <a:off x="7604513" y="5861175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6B29C85-EB01-17ED-0A3F-E1D4E1A20852}"/>
              </a:ext>
            </a:extLst>
          </p:cNvPr>
          <p:cNvSpPr/>
          <p:nvPr/>
        </p:nvSpPr>
        <p:spPr>
          <a:xfrm>
            <a:off x="1754068" y="3642132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2971667-5242-DCFB-AF95-3103D47806B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rot="16200000" flipV="1">
            <a:off x="7141199" y="4789626"/>
            <a:ext cx="1435342" cy="7077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2E0902A-A199-8526-A866-6E8C72D2B072}"/>
              </a:ext>
            </a:extLst>
          </p:cNvPr>
          <p:cNvSpPr/>
          <p:nvPr/>
        </p:nvSpPr>
        <p:spPr>
          <a:xfrm>
            <a:off x="4286116" y="5504463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71C197-D2DD-A165-3B70-FF31064B679E}"/>
              </a:ext>
            </a:extLst>
          </p:cNvPr>
          <p:cNvSpPr/>
          <p:nvPr/>
        </p:nvSpPr>
        <p:spPr>
          <a:xfrm>
            <a:off x="6797235" y="3658373"/>
            <a:ext cx="1415513" cy="767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de carga de datos.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5B5A64E-A435-37C7-EDFF-59EC1508B819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5502585" y="4425833"/>
            <a:ext cx="2002407" cy="12569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BB53A41-0C80-30A9-FA68-4FB4117C3145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>
            <a:off x="2970537" y="4033983"/>
            <a:ext cx="4534455" cy="391850"/>
          </a:xfrm>
          <a:prstGeom prst="bentConnector4">
            <a:avLst>
              <a:gd name="adj1" fmla="val 42196"/>
              <a:gd name="adj2" fmla="val 1583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AAA3202-B307-5F7C-BA74-945D6131D9CB}"/>
              </a:ext>
            </a:extLst>
          </p:cNvPr>
          <p:cNvSpPr/>
          <p:nvPr/>
        </p:nvSpPr>
        <p:spPr>
          <a:xfrm>
            <a:off x="2609007" y="277504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9553084-ED8D-E6B9-DD75-DF69463A1C5F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>
            <a:off x="3825476" y="2953398"/>
            <a:ext cx="3679516" cy="1472435"/>
          </a:xfrm>
          <a:prstGeom prst="bentConnector4">
            <a:avLst>
              <a:gd name="adj1" fmla="val 40382"/>
              <a:gd name="adj2" fmla="val 115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980BC2-E38B-6959-68C1-9A6D17CBA471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rot="5400000">
            <a:off x="6907886" y="3061265"/>
            <a:ext cx="11942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1F934FC4-60F6-E970-1941-038CE0B9859E}"/>
              </a:ext>
            </a:extLst>
          </p:cNvPr>
          <p:cNvSpPr/>
          <p:nvPr/>
        </p:nvSpPr>
        <p:spPr>
          <a:xfrm>
            <a:off x="8558087" y="1133059"/>
            <a:ext cx="1756360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¿Necesito otro Link?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8ABE84D-371E-7C98-EFC0-AE1322EC5189}"/>
              </a:ext>
            </a:extLst>
          </p:cNvPr>
          <p:cNvCxnSpPr>
            <a:cxnSpLocks/>
            <a:stCxn id="37" idx="0"/>
            <a:endCxn id="49" idx="2"/>
          </p:cNvCxnSpPr>
          <p:nvPr/>
        </p:nvCxnSpPr>
        <p:spPr>
          <a:xfrm rot="16200000" flipV="1">
            <a:off x="9095933" y="2510621"/>
            <a:ext cx="820850" cy="1401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43F5EB22-9660-1FA3-36FF-4B254B3D95C7}"/>
              </a:ext>
            </a:extLst>
          </p:cNvPr>
          <p:cNvCxnSpPr>
            <a:cxnSpLocks/>
            <a:stCxn id="49" idx="1"/>
            <a:endCxn id="23" idx="0"/>
          </p:cNvCxnSpPr>
          <p:nvPr/>
        </p:nvCxnSpPr>
        <p:spPr>
          <a:xfrm rot="10800000">
            <a:off x="7504993" y="1257535"/>
            <a:ext cx="1053094" cy="394139"/>
          </a:xfrm>
          <a:prstGeom prst="bentConnector4">
            <a:avLst>
              <a:gd name="adj1" fmla="val 26573"/>
              <a:gd name="adj2" fmla="val 158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C50E183-C0E8-52D9-D355-3520BB4BBCE6}"/>
              </a:ext>
            </a:extLst>
          </p:cNvPr>
          <p:cNvGrpSpPr/>
          <p:nvPr/>
        </p:nvGrpSpPr>
        <p:grpSpPr>
          <a:xfrm>
            <a:off x="8324905" y="1269756"/>
            <a:ext cx="235381" cy="208995"/>
            <a:chOff x="8044077" y="1110874"/>
            <a:chExt cx="235381" cy="20899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E536CB88-8B6F-14C6-DAC2-0726F464AB78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67461C39-DA3D-8671-46B5-30E727E48586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FEBA5DB-8BC1-C262-BE7E-846BBA0DFEAE}"/>
              </a:ext>
            </a:extLst>
          </p:cNvPr>
          <p:cNvGrpSpPr/>
          <p:nvPr/>
        </p:nvGrpSpPr>
        <p:grpSpPr>
          <a:xfrm>
            <a:off x="8866099" y="1013754"/>
            <a:ext cx="235381" cy="208995"/>
            <a:chOff x="8325065" y="1110875"/>
            <a:chExt cx="235381" cy="208995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6DEA1C6-AA7A-D52E-C44A-850ABB4330C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Signo de multiplicación 75">
              <a:extLst>
                <a:ext uri="{FF2B5EF4-FFF2-40B4-BE49-F238E27FC236}">
                  <a16:creationId xmlns:a16="http://schemas.microsoft.com/office/drawing/2014/main" id="{5F9E4300-A359-F1DC-981B-9263E373D40A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79EDEED3-9375-6490-B091-BC295883753C}"/>
              </a:ext>
            </a:extLst>
          </p:cNvPr>
          <p:cNvCxnSpPr>
            <a:cxnSpLocks/>
            <a:stCxn id="37" idx="1"/>
            <a:endCxn id="46" idx="2"/>
          </p:cNvCxnSpPr>
          <p:nvPr/>
        </p:nvCxnSpPr>
        <p:spPr>
          <a:xfrm rot="10800000">
            <a:off x="3217243" y="3131754"/>
            <a:ext cx="5651449" cy="161948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42250D3-730F-1AD0-E372-EE405A3EDD80}"/>
              </a:ext>
            </a:extLst>
          </p:cNvPr>
          <p:cNvCxnSpPr>
            <a:cxnSpLocks/>
            <a:stCxn id="37" idx="1"/>
            <a:endCxn id="39" idx="0"/>
          </p:cNvCxnSpPr>
          <p:nvPr/>
        </p:nvCxnSpPr>
        <p:spPr>
          <a:xfrm rot="10800000" flipV="1">
            <a:off x="2362303" y="3293702"/>
            <a:ext cx="6506388" cy="34843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9DB5BD8B-6841-37D5-D5D8-22F48BE58FD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6281302" y="2209317"/>
            <a:ext cx="1908196" cy="46820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693A463A-3795-34D7-22CB-D72D8EF9E371}"/>
              </a:ext>
            </a:extLst>
          </p:cNvPr>
          <p:cNvCxnSpPr>
            <a:cxnSpLocks/>
            <a:stCxn id="37" idx="2"/>
            <a:endCxn id="38" idx="3"/>
          </p:cNvCxnSpPr>
          <p:nvPr/>
        </p:nvCxnSpPr>
        <p:spPr>
          <a:xfrm rot="5400000">
            <a:off x="7977083" y="4440166"/>
            <a:ext cx="2443264" cy="755466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90A42CFE-A052-AA55-FBC2-DFA961351C94}"/>
              </a:ext>
            </a:extLst>
          </p:cNvPr>
          <p:cNvCxnSpPr>
            <a:cxnSpLocks/>
            <a:stCxn id="34" idx="2"/>
            <a:endCxn id="22" idx="2"/>
          </p:cNvCxnSpPr>
          <p:nvPr/>
        </p:nvCxnSpPr>
        <p:spPr>
          <a:xfrm rot="5400000">
            <a:off x="3925173" y="788446"/>
            <a:ext cx="71097" cy="3083728"/>
          </a:xfrm>
          <a:prstGeom prst="bentConnector3">
            <a:avLst>
              <a:gd name="adj1" fmla="val 421533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3FB49BE-1C27-D7E6-CDFE-7368ECA44599}"/>
              </a:ext>
            </a:extLst>
          </p:cNvPr>
          <p:cNvCxnSpPr>
            <a:cxnSpLocks/>
            <a:stCxn id="49" idx="0"/>
            <a:endCxn id="22" idx="0"/>
          </p:cNvCxnSpPr>
          <p:nvPr/>
        </p:nvCxnSpPr>
        <p:spPr>
          <a:xfrm rot="16200000" flipH="1" flipV="1">
            <a:off x="5884369" y="-2332453"/>
            <a:ext cx="86386" cy="7017410"/>
          </a:xfrm>
          <a:prstGeom prst="bentConnector3">
            <a:avLst>
              <a:gd name="adj1" fmla="val -26462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670CD33-5BB3-1DBE-1651-9F8FFCAD2A8C}"/>
              </a:ext>
            </a:extLst>
          </p:cNvPr>
          <p:cNvSpPr/>
          <p:nvPr/>
        </p:nvSpPr>
        <p:spPr>
          <a:xfrm>
            <a:off x="566832" y="392940"/>
            <a:ext cx="4311928" cy="243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26DB88-E6D0-6424-CCE8-B736F8A4CB2C}"/>
              </a:ext>
            </a:extLst>
          </p:cNvPr>
          <p:cNvGrpSpPr/>
          <p:nvPr/>
        </p:nvGrpSpPr>
        <p:grpSpPr>
          <a:xfrm>
            <a:off x="1458676" y="1191295"/>
            <a:ext cx="2881949" cy="942305"/>
            <a:chOff x="6096000" y="2313093"/>
            <a:chExt cx="3656372" cy="120061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DDEC21-E60E-6166-F814-407890A49899}"/>
                </a:ext>
              </a:extLst>
            </p:cNvPr>
            <p:cNvSpPr/>
            <p:nvPr/>
          </p:nvSpPr>
          <p:spPr>
            <a:xfrm>
              <a:off x="6371911" y="2313093"/>
              <a:ext cx="3380461" cy="1200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400" dirty="0">
                  <a:solidFill>
                    <a:schemeClr val="tx1"/>
                  </a:solidFill>
                </a:rPr>
                <a:t>Cuentas por Cobrar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Cuentas por Pagar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Movimientos Bancarios (ingresos)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Movimientos Bancarios (Egresos)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BBDD75A-6FDF-5B7D-6177-BA3644B9F047}"/>
                </a:ext>
              </a:extLst>
            </p:cNvPr>
            <p:cNvSpPr/>
            <p:nvPr/>
          </p:nvSpPr>
          <p:spPr>
            <a:xfrm>
              <a:off x="6096000" y="2427980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B1ED37D-D1EF-A9BA-FE25-B9A95330CB7B}"/>
                </a:ext>
              </a:extLst>
            </p:cNvPr>
            <p:cNvSpPr/>
            <p:nvPr/>
          </p:nvSpPr>
          <p:spPr>
            <a:xfrm>
              <a:off x="6096000" y="2685321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3FF2F3E-9184-1413-8410-C70571B5946D}"/>
                </a:ext>
              </a:extLst>
            </p:cNvPr>
            <p:cNvSpPr/>
            <p:nvPr/>
          </p:nvSpPr>
          <p:spPr>
            <a:xfrm>
              <a:off x="6098067" y="2978210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1D80908-6705-049C-44CD-89578D0B60AB}"/>
                </a:ext>
              </a:extLst>
            </p:cNvPr>
            <p:cNvSpPr/>
            <p:nvPr/>
          </p:nvSpPr>
          <p:spPr>
            <a:xfrm>
              <a:off x="6098067" y="3235551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0666ABC-D0B5-95FF-7B7B-A7DC3FE25605}"/>
              </a:ext>
            </a:extLst>
          </p:cNvPr>
          <p:cNvSpPr/>
          <p:nvPr/>
        </p:nvSpPr>
        <p:spPr>
          <a:xfrm>
            <a:off x="3098933" y="2504233"/>
            <a:ext cx="1608176" cy="1987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6C6502-BE12-CF44-4CFA-6422033BCA1A}"/>
              </a:ext>
            </a:extLst>
          </p:cNvPr>
          <p:cNvSpPr/>
          <p:nvPr/>
        </p:nvSpPr>
        <p:spPr>
          <a:xfrm>
            <a:off x="707861" y="2519900"/>
            <a:ext cx="1730539" cy="1987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EF8FF9-CCBE-B7A3-66FA-07E517C8B502}"/>
              </a:ext>
            </a:extLst>
          </p:cNvPr>
          <p:cNvSpPr/>
          <p:nvPr/>
        </p:nvSpPr>
        <p:spPr>
          <a:xfrm>
            <a:off x="704222" y="620766"/>
            <a:ext cx="3982078" cy="56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400" dirty="0">
                <a:solidFill>
                  <a:schemeClr val="tx1"/>
                </a:solidFill>
              </a:rPr>
              <a:t>Seleccione el tipo de datos que necesita  capturar, editar o importar.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FFC38E2-556A-D05A-C115-3E36F44CC494}"/>
              </a:ext>
            </a:extLst>
          </p:cNvPr>
          <p:cNvSpPr/>
          <p:nvPr/>
        </p:nvSpPr>
        <p:spPr>
          <a:xfrm>
            <a:off x="5463495" y="1257360"/>
            <a:ext cx="6236037" cy="497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2893653-2EB0-6EE7-FAF5-8201ED4FFC04}"/>
              </a:ext>
            </a:extLst>
          </p:cNvPr>
          <p:cNvGrpSpPr/>
          <p:nvPr/>
        </p:nvGrpSpPr>
        <p:grpSpPr>
          <a:xfrm>
            <a:off x="5465332" y="1413321"/>
            <a:ext cx="6236037" cy="237189"/>
            <a:chOff x="4988705" y="1667097"/>
            <a:chExt cx="6236037" cy="237189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0DC5F8B2-35E2-3B74-D2D3-731FC0DA8617}"/>
                </a:ext>
              </a:extLst>
            </p:cNvPr>
            <p:cNvSpPr/>
            <p:nvPr/>
          </p:nvSpPr>
          <p:spPr>
            <a:xfrm>
              <a:off x="4988705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Copia y Pega 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85584DA5-1D59-AF7B-9247-707134127DDD}"/>
                </a:ext>
              </a:extLst>
            </p:cNvPr>
            <p:cNvSpPr/>
            <p:nvPr/>
          </p:nvSpPr>
          <p:spPr>
            <a:xfrm>
              <a:off x="7054373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Importar desde un Archivo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3265F9B-58C5-06CD-D48D-79B306BB0C06}"/>
                </a:ext>
              </a:extLst>
            </p:cNvPr>
            <p:cNvSpPr/>
            <p:nvPr/>
          </p:nvSpPr>
          <p:spPr>
            <a:xfrm>
              <a:off x="9139558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Edición de Datos</a:t>
              </a:r>
            </a:p>
          </p:txBody>
        </p:sp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E51124B4-037E-F3D5-FAC8-F1B159F95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1"/>
          <a:stretch/>
        </p:blipFill>
        <p:spPr>
          <a:xfrm>
            <a:off x="5623261" y="3350339"/>
            <a:ext cx="5920022" cy="2882493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200C23C-98D3-BD21-67AA-3EC557D73868}"/>
              </a:ext>
            </a:extLst>
          </p:cNvPr>
          <p:cNvSpPr/>
          <p:nvPr/>
        </p:nvSpPr>
        <p:spPr>
          <a:xfrm>
            <a:off x="5552062" y="1648620"/>
            <a:ext cx="3497065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Datos Precargados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3DF27B3-E0D6-EBB9-BA2A-A15C9C4E98E5}"/>
              </a:ext>
            </a:extLst>
          </p:cNvPr>
          <p:cNvSpPr/>
          <p:nvPr/>
        </p:nvSpPr>
        <p:spPr>
          <a:xfrm>
            <a:off x="9188193" y="2395775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Pegar Datos de Hoja de Cálculo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FEFE27F7-396B-B3ED-BF4C-FD0DFEBEDBB6}"/>
              </a:ext>
            </a:extLst>
          </p:cNvPr>
          <p:cNvSpPr/>
          <p:nvPr/>
        </p:nvSpPr>
        <p:spPr>
          <a:xfrm>
            <a:off x="9188193" y="2709107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Borrar datos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F29BFDC-D3D5-E386-DCB0-804C1FF55377}"/>
              </a:ext>
            </a:extLst>
          </p:cNvPr>
          <p:cNvSpPr/>
          <p:nvPr/>
        </p:nvSpPr>
        <p:spPr>
          <a:xfrm>
            <a:off x="9188193" y="3010833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Grabar en la Base de Datos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AA16838C-3BB1-044E-7D5F-80DE119226AC}"/>
              </a:ext>
            </a:extLst>
          </p:cNvPr>
          <p:cNvSpPr/>
          <p:nvPr/>
        </p:nvSpPr>
        <p:spPr>
          <a:xfrm>
            <a:off x="9250533" y="3363975"/>
            <a:ext cx="2292750" cy="250674"/>
          </a:xfrm>
          <a:prstGeom prst="roundRect">
            <a:avLst/>
          </a:prstGeom>
          <a:solidFill>
            <a:srgbClr val="A9D18E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31B337B-264F-C25F-6970-4E87A93447BA}"/>
              </a:ext>
            </a:extLst>
          </p:cNvPr>
          <p:cNvSpPr/>
          <p:nvPr/>
        </p:nvSpPr>
        <p:spPr>
          <a:xfrm>
            <a:off x="9134853" y="1681731"/>
            <a:ext cx="1847850" cy="71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50" dirty="0">
                <a:solidFill>
                  <a:schemeClr val="bg1">
                    <a:lumMod val="65000"/>
                  </a:schemeClr>
                </a:solidFill>
              </a:rPr>
              <a:t>Copie los datos de Excel en el orden de las columnas sombreadas en Color verde. Máximo 10,000 filas.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63D5A7C-A389-19B3-814B-3C24BF96540A}"/>
              </a:ext>
            </a:extLst>
          </p:cNvPr>
          <p:cNvGrpSpPr/>
          <p:nvPr/>
        </p:nvGrpSpPr>
        <p:grpSpPr>
          <a:xfrm>
            <a:off x="5674974" y="1947012"/>
            <a:ext cx="3374154" cy="377316"/>
            <a:chOff x="5274546" y="2050928"/>
            <a:chExt cx="4139551" cy="544026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6227920-DA91-9C46-E8B6-A19FFB922CC9}"/>
                </a:ext>
              </a:extLst>
            </p:cNvPr>
            <p:cNvGrpSpPr/>
            <p:nvPr/>
          </p:nvGrpSpPr>
          <p:grpSpPr>
            <a:xfrm>
              <a:off x="5274546" y="2050928"/>
              <a:ext cx="4139551" cy="237189"/>
              <a:chOff x="5702300" y="1830640"/>
              <a:chExt cx="4139551" cy="237189"/>
            </a:xfrm>
          </p:grpSpPr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A5E90D86-38DA-7394-B4D3-CDD154D476BD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9525CAD7-EBDB-D9DF-DC68-2B93925E379E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Empresa/Persona</a:t>
                </a:r>
              </a:p>
            </p:txBody>
          </p:sp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8F0B9482-646E-1261-4F81-FAA4290AF921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826EB985-0EBB-D47D-1C61-354AF852DB3F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6FCB1F54-97D4-5A5B-6FC6-0F95328526E9}"/>
                </a:ext>
              </a:extLst>
            </p:cNvPr>
            <p:cNvGrpSpPr/>
            <p:nvPr/>
          </p:nvGrpSpPr>
          <p:grpSpPr>
            <a:xfrm>
              <a:off x="5274546" y="2357765"/>
              <a:ext cx="4139551" cy="237189"/>
              <a:chOff x="5702300" y="1830640"/>
              <a:chExt cx="4139551" cy="237189"/>
            </a:xfrm>
          </p:grpSpPr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F6B16C2A-AF35-E48E-0E06-887ACDAFB3DE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FDFEDEFE-75DD-8B3D-E6CC-C16A2AAB9350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Cuenta Bancaria</a:t>
                </a:r>
              </a:p>
            </p:txBody>
          </p:sp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F80BECEC-A352-9F25-1A40-88C6E923EE10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5EC52260-D94C-EA68-E4F8-72EF19B6BCA5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F14BF20-660B-585C-98E5-DC4F9E174D28}"/>
              </a:ext>
            </a:extLst>
          </p:cNvPr>
          <p:cNvGrpSpPr/>
          <p:nvPr/>
        </p:nvGrpSpPr>
        <p:grpSpPr>
          <a:xfrm>
            <a:off x="5674974" y="2381352"/>
            <a:ext cx="3374154" cy="377316"/>
            <a:chOff x="5274546" y="2050928"/>
            <a:chExt cx="4139551" cy="544026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422DD14C-4C3F-C775-F739-3AA1E5BFB427}"/>
                </a:ext>
              </a:extLst>
            </p:cNvPr>
            <p:cNvGrpSpPr/>
            <p:nvPr/>
          </p:nvGrpSpPr>
          <p:grpSpPr>
            <a:xfrm>
              <a:off x="5274546" y="2050928"/>
              <a:ext cx="4139551" cy="237189"/>
              <a:chOff x="5702300" y="1830640"/>
              <a:chExt cx="4139551" cy="237189"/>
            </a:xfrm>
          </p:grpSpPr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3E48AC4F-E3B7-DE8A-9E3A-AA52EE8865CF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C1D6954C-FD9B-82E4-77FD-3391507865AA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Moneda</a:t>
                </a:r>
              </a:p>
            </p:txBody>
          </p:sp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EAD57305-E660-42CB-9B64-BF7FD4973D1D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Forma libre: forma 93">
                <a:extLst>
                  <a:ext uri="{FF2B5EF4-FFF2-40B4-BE49-F238E27FC236}">
                    <a16:creationId xmlns:a16="http://schemas.microsoft.com/office/drawing/2014/main" id="{5C72B1DD-CC8F-E886-98EE-EB702173C320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CB593EAD-C22A-5C54-E1CF-7BD1E6230956}"/>
                </a:ext>
              </a:extLst>
            </p:cNvPr>
            <p:cNvGrpSpPr/>
            <p:nvPr/>
          </p:nvGrpSpPr>
          <p:grpSpPr>
            <a:xfrm>
              <a:off x="5274546" y="2357765"/>
              <a:ext cx="4139551" cy="237189"/>
              <a:chOff x="5702300" y="1830640"/>
              <a:chExt cx="4139551" cy="237189"/>
            </a:xfrm>
          </p:grpSpPr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BF4D53EE-51BA-BBBA-2161-5BB68F9DC7D2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4F6AC58-234E-D130-8EF4-A94F629228D2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Nivel 1</a:t>
                </a:r>
              </a:p>
            </p:txBody>
          </p:sp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0D99568-619C-20C8-2398-E8849E124374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5AC27E3D-A736-9D4B-EB38-A173CB894B6D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B42E4C4-C0EA-345A-CBA4-A79233A7AC6E}"/>
              </a:ext>
            </a:extLst>
          </p:cNvPr>
          <p:cNvGrpSpPr/>
          <p:nvPr/>
        </p:nvGrpSpPr>
        <p:grpSpPr>
          <a:xfrm>
            <a:off x="5674974" y="2808635"/>
            <a:ext cx="3374154" cy="164505"/>
            <a:chOff x="5702300" y="1830640"/>
            <a:chExt cx="4139551" cy="237189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C80A2FAD-B7F6-A726-ED58-677F9164E9F0}"/>
                </a:ext>
              </a:extLst>
            </p:cNvPr>
            <p:cNvSpPr/>
            <p:nvPr/>
          </p:nvSpPr>
          <p:spPr>
            <a:xfrm>
              <a:off x="7909807" y="1830641"/>
              <a:ext cx="1653292" cy="234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Opción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4091C2BD-F675-14DF-774D-5FAA74663079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accent6">
                      <a:lumMod val="50000"/>
                    </a:schemeClr>
                  </a:solidFill>
                </a:rPr>
                <a:t>Nivel 2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3A880A20-84F9-0CC3-DF7E-90762F636ABB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49449F11-9002-D6F4-B22E-8F9CF589B846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7651890D-1A61-963F-9F51-AD2593A48384}"/>
              </a:ext>
            </a:extLst>
          </p:cNvPr>
          <p:cNvSpPr/>
          <p:nvPr/>
        </p:nvSpPr>
        <p:spPr>
          <a:xfrm>
            <a:off x="7474315" y="3019253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Actualizar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74760630-7492-D681-A3FD-8F2F7B887156}"/>
              </a:ext>
            </a:extLst>
          </p:cNvPr>
          <p:cNvSpPr/>
          <p:nvPr/>
        </p:nvSpPr>
        <p:spPr>
          <a:xfrm>
            <a:off x="5851217" y="3019253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Editar Agrupadores</a:t>
            </a:r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8BFC2D21-1F71-EECF-1384-E0F666D10673}"/>
              </a:ext>
            </a:extLst>
          </p:cNvPr>
          <p:cNvSpPr/>
          <p:nvPr/>
        </p:nvSpPr>
        <p:spPr>
          <a:xfrm>
            <a:off x="11152816" y="1735363"/>
            <a:ext cx="525692" cy="570172"/>
          </a:xfrm>
          <a:custGeom>
            <a:avLst/>
            <a:gdLst>
              <a:gd name="connsiteX0" fmla="*/ 307135 w 525692"/>
              <a:gd name="connsiteY0" fmla="*/ 0 h 570172"/>
              <a:gd name="connsiteX1" fmla="*/ 321375 w 525692"/>
              <a:gd name="connsiteY1" fmla="*/ 792 h 570172"/>
              <a:gd name="connsiteX2" fmla="*/ 321375 w 525692"/>
              <a:gd name="connsiteY2" fmla="*/ 0 h 570172"/>
              <a:gd name="connsiteX3" fmla="*/ 525692 w 525692"/>
              <a:gd name="connsiteY3" fmla="*/ 0 h 570172"/>
              <a:gd name="connsiteX4" fmla="*/ 525692 w 525692"/>
              <a:gd name="connsiteY4" fmla="*/ 570170 h 570172"/>
              <a:gd name="connsiteX5" fmla="*/ 321375 w 525692"/>
              <a:gd name="connsiteY5" fmla="*/ 570170 h 570172"/>
              <a:gd name="connsiteX6" fmla="*/ 321375 w 525692"/>
              <a:gd name="connsiteY6" fmla="*/ 567891 h 570172"/>
              <a:gd name="connsiteX7" fmla="*/ 307135 w 525692"/>
              <a:gd name="connsiteY7" fmla="*/ 570172 h 570172"/>
              <a:gd name="connsiteX8" fmla="*/ 0 w 525692"/>
              <a:gd name="connsiteY8" fmla="*/ 285086 h 570172"/>
              <a:gd name="connsiteX9" fmla="*/ 307135 w 525692"/>
              <a:gd name="connsiteY9" fmla="*/ 0 h 5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692" h="570172">
                <a:moveTo>
                  <a:pt x="307135" y="0"/>
                </a:moveTo>
                <a:lnTo>
                  <a:pt x="321375" y="792"/>
                </a:lnTo>
                <a:lnTo>
                  <a:pt x="321375" y="0"/>
                </a:lnTo>
                <a:lnTo>
                  <a:pt x="525692" y="0"/>
                </a:lnTo>
                <a:lnTo>
                  <a:pt x="525692" y="570170"/>
                </a:lnTo>
                <a:lnTo>
                  <a:pt x="321375" y="570170"/>
                </a:lnTo>
                <a:lnTo>
                  <a:pt x="321375" y="567891"/>
                </a:lnTo>
                <a:lnTo>
                  <a:pt x="307135" y="570172"/>
                </a:lnTo>
                <a:cubicBezTo>
                  <a:pt x="137509" y="570172"/>
                  <a:pt x="0" y="442535"/>
                  <a:pt x="0" y="285086"/>
                </a:cubicBezTo>
                <a:cubicBezTo>
                  <a:pt x="0" y="127637"/>
                  <a:pt x="137509" y="0"/>
                  <a:pt x="30713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MX" sz="800" dirty="0">
                <a:solidFill>
                  <a:schemeClr val="bg1"/>
                </a:solidFill>
              </a:rPr>
              <a:t>Cuentas por Cobrar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3F35D515-745B-12CC-070E-A649DD31C98E}"/>
              </a:ext>
            </a:extLst>
          </p:cNvPr>
          <p:cNvSpPr/>
          <p:nvPr/>
        </p:nvSpPr>
        <p:spPr>
          <a:xfrm>
            <a:off x="601226" y="5268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16CA0BB0-D866-666E-1F0B-04A7BD154616}"/>
              </a:ext>
            </a:extLst>
          </p:cNvPr>
          <p:cNvSpPr/>
          <p:nvPr/>
        </p:nvSpPr>
        <p:spPr>
          <a:xfrm>
            <a:off x="3215595" y="115693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FF0A8A04-86E9-2A1B-0054-C92D0C498124}"/>
              </a:ext>
            </a:extLst>
          </p:cNvPr>
          <p:cNvSpPr/>
          <p:nvPr/>
        </p:nvSpPr>
        <p:spPr>
          <a:xfrm>
            <a:off x="1170895" y="148096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0AA648FD-4DD0-433E-49D0-AFF59D12F169}"/>
              </a:ext>
            </a:extLst>
          </p:cNvPr>
          <p:cNvSpPr/>
          <p:nvPr/>
        </p:nvSpPr>
        <p:spPr>
          <a:xfrm>
            <a:off x="4233955" y="154507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353FF4E-CF70-8F75-1386-371D42AEE260}"/>
              </a:ext>
            </a:extLst>
          </p:cNvPr>
          <p:cNvSpPr/>
          <p:nvPr/>
        </p:nvSpPr>
        <p:spPr>
          <a:xfrm>
            <a:off x="1190587" y="193456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B2A7A090-7520-22CD-FAEE-A3C2CCEC467F}"/>
              </a:ext>
            </a:extLst>
          </p:cNvPr>
          <p:cNvSpPr/>
          <p:nvPr/>
        </p:nvSpPr>
        <p:spPr>
          <a:xfrm>
            <a:off x="2335404" y="246277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E66AAE3-F531-BDEE-6DE6-BE6C15AD4E3B}"/>
              </a:ext>
            </a:extLst>
          </p:cNvPr>
          <p:cNvSpPr/>
          <p:nvPr/>
        </p:nvSpPr>
        <p:spPr>
          <a:xfrm>
            <a:off x="4583304" y="23977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8A0D4FDD-4270-3A89-3485-74E3D5211400}"/>
              </a:ext>
            </a:extLst>
          </p:cNvPr>
          <p:cNvSpPr/>
          <p:nvPr/>
        </p:nvSpPr>
        <p:spPr>
          <a:xfrm>
            <a:off x="5557097" y="146677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00270E8B-3D44-D327-B662-8A9B99316625}"/>
              </a:ext>
            </a:extLst>
          </p:cNvPr>
          <p:cNvSpPr/>
          <p:nvPr/>
        </p:nvSpPr>
        <p:spPr>
          <a:xfrm>
            <a:off x="5501833" y="193456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92FB42DB-C5F4-4583-6FC6-7531FE5E76C8}"/>
              </a:ext>
            </a:extLst>
          </p:cNvPr>
          <p:cNvSpPr/>
          <p:nvPr/>
        </p:nvSpPr>
        <p:spPr>
          <a:xfrm>
            <a:off x="5468982" y="218625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C0AA74A2-E432-D02F-0DC4-DED4904EDB59}"/>
              </a:ext>
            </a:extLst>
          </p:cNvPr>
          <p:cNvSpPr/>
          <p:nvPr/>
        </p:nvSpPr>
        <p:spPr>
          <a:xfrm>
            <a:off x="6265023" y="235445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9FFDE96-08E7-57E4-398D-F4C3F9DA612F}"/>
              </a:ext>
            </a:extLst>
          </p:cNvPr>
          <p:cNvSpPr/>
          <p:nvPr/>
        </p:nvSpPr>
        <p:spPr>
          <a:xfrm>
            <a:off x="5530748" y="259824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B6741471-C46D-8494-8BF3-AACE4A078C1B}"/>
              </a:ext>
            </a:extLst>
          </p:cNvPr>
          <p:cNvSpPr/>
          <p:nvPr/>
        </p:nvSpPr>
        <p:spPr>
          <a:xfrm>
            <a:off x="6162027" y="278244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73EC233-F1A2-2C4D-7638-7B82FF94DBCD}"/>
              </a:ext>
            </a:extLst>
          </p:cNvPr>
          <p:cNvSpPr/>
          <p:nvPr/>
        </p:nvSpPr>
        <p:spPr>
          <a:xfrm>
            <a:off x="11595228" y="194586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DBBBDDBB-0EB7-23F4-3B90-02640A89740F}"/>
              </a:ext>
            </a:extLst>
          </p:cNvPr>
          <p:cNvSpPr/>
          <p:nvPr/>
        </p:nvSpPr>
        <p:spPr>
          <a:xfrm>
            <a:off x="9799084" y="144738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B7B0415C-F42C-FA7B-A332-6530A84DE570}"/>
              </a:ext>
            </a:extLst>
          </p:cNvPr>
          <p:cNvSpPr/>
          <p:nvPr/>
        </p:nvSpPr>
        <p:spPr>
          <a:xfrm>
            <a:off x="9146515" y="2701900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205E064E-456C-323C-7DEF-DE3D9BE8FD5C}"/>
              </a:ext>
            </a:extLst>
          </p:cNvPr>
          <p:cNvSpPr/>
          <p:nvPr/>
        </p:nvSpPr>
        <p:spPr>
          <a:xfrm>
            <a:off x="9134853" y="2336079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E6050874-BE9D-081B-3A43-C5C5B2240C00}"/>
              </a:ext>
            </a:extLst>
          </p:cNvPr>
          <p:cNvSpPr/>
          <p:nvPr/>
        </p:nvSpPr>
        <p:spPr>
          <a:xfrm>
            <a:off x="5750746" y="298625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AABD7FEE-2515-0165-2875-BD8029E32D99}"/>
              </a:ext>
            </a:extLst>
          </p:cNvPr>
          <p:cNvSpPr/>
          <p:nvPr/>
        </p:nvSpPr>
        <p:spPr>
          <a:xfrm>
            <a:off x="7462099" y="2986256"/>
            <a:ext cx="544750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02ABB64-C1F6-3390-8824-1AFE6794CA52}"/>
              </a:ext>
            </a:extLst>
          </p:cNvPr>
          <p:cNvSpPr/>
          <p:nvPr/>
        </p:nvSpPr>
        <p:spPr>
          <a:xfrm>
            <a:off x="9113662" y="3035238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6CE3FCB4-9E85-66BE-DA3B-C6EE20CABEEB}"/>
              </a:ext>
            </a:extLst>
          </p:cNvPr>
          <p:cNvSpPr/>
          <p:nvPr/>
        </p:nvSpPr>
        <p:spPr>
          <a:xfrm>
            <a:off x="7579016" y="143804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4E01542A-E442-225E-6B0D-E447D0BC4117}"/>
              </a:ext>
            </a:extLst>
          </p:cNvPr>
          <p:cNvSpPr/>
          <p:nvPr/>
        </p:nvSpPr>
        <p:spPr>
          <a:xfrm>
            <a:off x="8100394" y="326150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B8CCD0E6-40C9-EF76-05BF-F32F0E8CA4A6}"/>
              </a:ext>
            </a:extLst>
          </p:cNvPr>
          <p:cNvSpPr/>
          <p:nvPr/>
        </p:nvSpPr>
        <p:spPr>
          <a:xfrm>
            <a:off x="7658822" y="3591760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BEE05BC6-A746-FF44-C0F8-E7514BE49AD9}"/>
              </a:ext>
            </a:extLst>
          </p:cNvPr>
          <p:cNvSpPr/>
          <p:nvPr/>
        </p:nvSpPr>
        <p:spPr>
          <a:xfrm>
            <a:off x="7219587" y="325370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97E3106B-D37B-77C3-702F-6C4FBE4FFA37}"/>
              </a:ext>
            </a:extLst>
          </p:cNvPr>
          <p:cNvSpPr/>
          <p:nvPr/>
        </p:nvSpPr>
        <p:spPr>
          <a:xfrm>
            <a:off x="6975681" y="355403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95BC6D64-4B5C-65FE-340E-AD674FAD20EB}"/>
              </a:ext>
            </a:extLst>
          </p:cNvPr>
          <p:cNvSpPr/>
          <p:nvPr/>
        </p:nvSpPr>
        <p:spPr>
          <a:xfrm>
            <a:off x="6460149" y="3263226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DFF01A78-2231-5A67-45C7-AC70718F9253}"/>
              </a:ext>
            </a:extLst>
          </p:cNvPr>
          <p:cNvSpPr/>
          <p:nvPr/>
        </p:nvSpPr>
        <p:spPr>
          <a:xfrm>
            <a:off x="5913788" y="357360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60C9E8C4-D1C3-220F-0C9F-EEA5E5FC55B1}"/>
              </a:ext>
            </a:extLst>
          </p:cNvPr>
          <p:cNvSpPr/>
          <p:nvPr/>
        </p:nvSpPr>
        <p:spPr>
          <a:xfrm>
            <a:off x="5324089" y="3298634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B6AADCB4-4466-324B-DD6F-97811F63E64A}"/>
              </a:ext>
            </a:extLst>
          </p:cNvPr>
          <p:cNvSpPr/>
          <p:nvPr/>
        </p:nvSpPr>
        <p:spPr>
          <a:xfrm>
            <a:off x="8627244" y="3564324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F14D755B-A470-CF3E-EAA0-2D1D4786636B}"/>
              </a:ext>
            </a:extLst>
          </p:cNvPr>
          <p:cNvSpPr/>
          <p:nvPr/>
        </p:nvSpPr>
        <p:spPr>
          <a:xfrm>
            <a:off x="9218053" y="324805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23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5149DA80-4237-F16C-1205-9929C975015A}"/>
              </a:ext>
            </a:extLst>
          </p:cNvPr>
          <p:cNvSpPr/>
          <p:nvPr/>
        </p:nvSpPr>
        <p:spPr>
          <a:xfrm>
            <a:off x="9827275" y="355145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24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84EA081C-CDD6-411F-E6A9-AD472FB1007D}"/>
              </a:ext>
            </a:extLst>
          </p:cNvPr>
          <p:cNvSpPr/>
          <p:nvPr/>
        </p:nvSpPr>
        <p:spPr>
          <a:xfrm>
            <a:off x="10539493" y="356580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26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12C6CDC4-E6C4-CEA9-C2B6-1C53C86C777A}"/>
              </a:ext>
            </a:extLst>
          </p:cNvPr>
          <p:cNvSpPr/>
          <p:nvPr/>
        </p:nvSpPr>
        <p:spPr>
          <a:xfrm>
            <a:off x="10210254" y="3216265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25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6E18A22-BF16-8C44-05B0-D2A9A41063CE}"/>
              </a:ext>
            </a:extLst>
          </p:cNvPr>
          <p:cNvSpPr/>
          <p:nvPr/>
        </p:nvSpPr>
        <p:spPr>
          <a:xfrm>
            <a:off x="11188586" y="358233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28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9C59F222-4CD4-C0DD-A759-2D393AE1479C}"/>
              </a:ext>
            </a:extLst>
          </p:cNvPr>
          <p:cNvSpPr/>
          <p:nvPr/>
        </p:nvSpPr>
        <p:spPr>
          <a:xfrm>
            <a:off x="10860661" y="3244028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31378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37531E-D56E-16BD-DA25-3D622A9CA1F9}"/>
              </a:ext>
            </a:extLst>
          </p:cNvPr>
          <p:cNvSpPr/>
          <p:nvPr/>
        </p:nvSpPr>
        <p:spPr>
          <a:xfrm>
            <a:off x="2042305" y="941264"/>
            <a:ext cx="6236037" cy="497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15C21D-4FF3-6150-DF8E-CC1C78F88498}"/>
              </a:ext>
            </a:extLst>
          </p:cNvPr>
          <p:cNvGrpSpPr/>
          <p:nvPr/>
        </p:nvGrpSpPr>
        <p:grpSpPr>
          <a:xfrm>
            <a:off x="2042305" y="945362"/>
            <a:ext cx="6236037" cy="237189"/>
            <a:chOff x="4988705" y="1667097"/>
            <a:chExt cx="6236037" cy="23718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9237B27-BB60-BFA5-D329-77D2E963D5EA}"/>
                </a:ext>
              </a:extLst>
            </p:cNvPr>
            <p:cNvSpPr/>
            <p:nvPr/>
          </p:nvSpPr>
          <p:spPr>
            <a:xfrm>
              <a:off x="4988705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Copia y Pega 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B5BA691-1ADE-7C3A-7FED-0A4CE2AB81E5}"/>
                </a:ext>
              </a:extLst>
            </p:cNvPr>
            <p:cNvSpPr/>
            <p:nvPr/>
          </p:nvSpPr>
          <p:spPr>
            <a:xfrm>
              <a:off x="7054373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Importar desde un Archivo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A736CD7-7422-534D-1689-FD0D9EEE18C1}"/>
                </a:ext>
              </a:extLst>
            </p:cNvPr>
            <p:cNvSpPr/>
            <p:nvPr/>
          </p:nvSpPr>
          <p:spPr>
            <a:xfrm>
              <a:off x="9139558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Edición de Datos</a:t>
              </a: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1A56558-9CFF-F36B-7267-8C8B5F5293F5}"/>
              </a:ext>
            </a:extLst>
          </p:cNvPr>
          <p:cNvSpPr/>
          <p:nvPr/>
        </p:nvSpPr>
        <p:spPr>
          <a:xfrm>
            <a:off x="4118843" y="964421"/>
            <a:ext cx="2064789" cy="31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MX" sz="1000" dirty="0">
                <a:solidFill>
                  <a:schemeClr val="tx1"/>
                </a:solidFill>
              </a:rPr>
              <a:t>Importar desde un Archivo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95C92E-7C60-3105-0557-9CE8B21D6DF5}"/>
              </a:ext>
            </a:extLst>
          </p:cNvPr>
          <p:cNvSpPr/>
          <p:nvPr/>
        </p:nvSpPr>
        <p:spPr>
          <a:xfrm>
            <a:off x="2205235" y="1180661"/>
            <a:ext cx="3497065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Seleccione Archivo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B3529C-79D8-4496-0CCC-12FD98CE6B86}"/>
              </a:ext>
            </a:extLst>
          </p:cNvPr>
          <p:cNvSpPr/>
          <p:nvPr/>
        </p:nvSpPr>
        <p:spPr>
          <a:xfrm>
            <a:off x="5278650" y="1448249"/>
            <a:ext cx="2285784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Formatos soportados: XLS   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TXT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3F6AD5F-D16E-1399-C5E5-5A0725554156}"/>
              </a:ext>
            </a:extLst>
          </p:cNvPr>
          <p:cNvGrpSpPr/>
          <p:nvPr/>
        </p:nvGrpSpPr>
        <p:grpSpPr>
          <a:xfrm>
            <a:off x="2432922" y="1479053"/>
            <a:ext cx="2831229" cy="377316"/>
            <a:chOff x="5940629" y="2050928"/>
            <a:chExt cx="3473468" cy="544026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80130CE-4790-4F95-833C-B97625899C76}"/>
                </a:ext>
              </a:extLst>
            </p:cNvPr>
            <p:cNvGrpSpPr/>
            <p:nvPr/>
          </p:nvGrpSpPr>
          <p:grpSpPr>
            <a:xfrm>
              <a:off x="5940631" y="2050928"/>
              <a:ext cx="3473466" cy="237189"/>
              <a:chOff x="6368385" y="1830640"/>
              <a:chExt cx="3473466" cy="237189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6011FE5-B632-9535-133B-D67CDEA0290F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D5FD607-EC8B-D0EA-E9E1-798D53DE1003}"/>
                  </a:ext>
                </a:extLst>
              </p:cNvPr>
              <p:cNvSpPr/>
              <p:nvPr/>
            </p:nvSpPr>
            <p:spPr>
              <a:xfrm>
                <a:off x="6368385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Tipo de Archivo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C33C7F7-32DF-89FD-DF20-B222A7D1473C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D54E8AC2-7A83-BB38-0D77-6C62CDB11405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22C9F889-3BF3-7AFD-EABF-5CF44642EB91}"/>
                </a:ext>
              </a:extLst>
            </p:cNvPr>
            <p:cNvGrpSpPr/>
            <p:nvPr/>
          </p:nvGrpSpPr>
          <p:grpSpPr>
            <a:xfrm>
              <a:off x="5940629" y="2357765"/>
              <a:ext cx="3473468" cy="237189"/>
              <a:chOff x="6368383" y="1830640"/>
              <a:chExt cx="3473468" cy="237189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A7DD55F-852A-1FA7-63AD-DD395FFCEFE2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670F4D9-4300-8CBE-2FF6-780D56A4DDE6}"/>
                  </a:ext>
                </a:extLst>
              </p:cNvPr>
              <p:cNvSpPr/>
              <p:nvPr/>
            </p:nvSpPr>
            <p:spPr>
              <a:xfrm>
                <a:off x="6368383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Ruta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E511B504-D09B-1CF6-540D-F35734D073BB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957A4986-7CB2-46C7-4288-C03EA3A74CD3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AFCB20-ACDE-186C-19E3-5CB958971126}"/>
              </a:ext>
            </a:extLst>
          </p:cNvPr>
          <p:cNvGrpSpPr/>
          <p:nvPr/>
        </p:nvGrpSpPr>
        <p:grpSpPr>
          <a:xfrm>
            <a:off x="2442460" y="1913393"/>
            <a:ext cx="2821704" cy="164505"/>
            <a:chOff x="6380073" y="1830640"/>
            <a:chExt cx="3461778" cy="23718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981C178-4E5F-6150-69C3-54C2E31F2FD7}"/>
                </a:ext>
              </a:extLst>
            </p:cNvPr>
            <p:cNvSpPr/>
            <p:nvPr/>
          </p:nvSpPr>
          <p:spPr>
            <a:xfrm>
              <a:off x="7909807" y="1830641"/>
              <a:ext cx="1653292" cy="234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Opción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D476DE6-461E-665F-0BA0-3D9162729A47}"/>
                </a:ext>
              </a:extLst>
            </p:cNvPr>
            <p:cNvSpPr/>
            <p:nvPr/>
          </p:nvSpPr>
          <p:spPr>
            <a:xfrm>
              <a:off x="6380073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accent6">
                      <a:lumMod val="50000"/>
                    </a:schemeClr>
                  </a:solidFill>
                </a:rPr>
                <a:t>Nombre de Archivo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032C9B5-E087-6C67-4AED-EDE1D51465D4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1B55158-5D76-D5BD-9D07-3F2407EF850A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91757C9-0F14-3934-877A-5D8EBB6BF167}"/>
              </a:ext>
            </a:extLst>
          </p:cNvPr>
          <p:cNvSpPr/>
          <p:nvPr/>
        </p:nvSpPr>
        <p:spPr>
          <a:xfrm>
            <a:off x="2322246" y="2122049"/>
            <a:ext cx="3380054" cy="16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¿Tiene fila de Encabezados?                    SI                          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94AEDC-B45A-58FC-742E-1E70887FC6BA}"/>
              </a:ext>
            </a:extLst>
          </p:cNvPr>
          <p:cNvSpPr/>
          <p:nvPr/>
        </p:nvSpPr>
        <p:spPr>
          <a:xfrm>
            <a:off x="2384367" y="2335945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Importar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14B989-71BC-5C7A-83AE-750800C214B1}"/>
              </a:ext>
            </a:extLst>
          </p:cNvPr>
          <p:cNvSpPr/>
          <p:nvPr/>
        </p:nvSpPr>
        <p:spPr>
          <a:xfrm>
            <a:off x="4237831" y="2160150"/>
            <a:ext cx="95250" cy="86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8F433B-B2CF-627E-8992-CABF58F1DFCF}"/>
              </a:ext>
            </a:extLst>
          </p:cNvPr>
          <p:cNvSpPr/>
          <p:nvPr/>
        </p:nvSpPr>
        <p:spPr>
          <a:xfrm>
            <a:off x="5063500" y="2160149"/>
            <a:ext cx="95250" cy="86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D7F9029-64F1-F976-CFFF-173C4F1CFAFB}"/>
              </a:ext>
            </a:extLst>
          </p:cNvPr>
          <p:cNvSpPr/>
          <p:nvPr/>
        </p:nvSpPr>
        <p:spPr>
          <a:xfrm>
            <a:off x="2459889" y="2948524"/>
            <a:ext cx="2509076" cy="235761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035D73A-30D3-FF01-8A39-2DF6BF6591AA}"/>
              </a:ext>
            </a:extLst>
          </p:cNvPr>
          <p:cNvSpPr/>
          <p:nvPr/>
        </p:nvSpPr>
        <p:spPr>
          <a:xfrm>
            <a:off x="2374051" y="2677113"/>
            <a:ext cx="2432617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Lista de Encabezados/Columnas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4A270D-7B4C-CDBF-95E8-12F0B9067C95}"/>
              </a:ext>
            </a:extLst>
          </p:cNvPr>
          <p:cNvSpPr/>
          <p:nvPr/>
        </p:nvSpPr>
        <p:spPr>
          <a:xfrm>
            <a:off x="5054494" y="2968472"/>
            <a:ext cx="2687975" cy="236144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4C87995-A02E-FE95-C4FC-EFA6739E9954}"/>
              </a:ext>
            </a:extLst>
          </p:cNvPr>
          <p:cNvSpPr/>
          <p:nvPr/>
        </p:nvSpPr>
        <p:spPr>
          <a:xfrm>
            <a:off x="4968965" y="2677113"/>
            <a:ext cx="2432617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Hacer equivalencias de campos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655C800-AB21-1511-EAE6-CB6EE6C4A08F}"/>
              </a:ext>
            </a:extLst>
          </p:cNvPr>
          <p:cNvSpPr/>
          <p:nvPr/>
        </p:nvSpPr>
        <p:spPr>
          <a:xfrm>
            <a:off x="2496962" y="3039514"/>
            <a:ext cx="1273799" cy="1494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1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2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3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4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5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6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7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F3BE134-CB86-AE89-2595-4FE7CB411DD7}"/>
              </a:ext>
            </a:extLst>
          </p:cNvPr>
          <p:cNvGrpSpPr/>
          <p:nvPr/>
        </p:nvGrpSpPr>
        <p:grpSpPr>
          <a:xfrm>
            <a:off x="5914245" y="3095568"/>
            <a:ext cx="1454458" cy="114445"/>
            <a:chOff x="10985193" y="3195493"/>
            <a:chExt cx="1508145" cy="164505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9801063-4D9A-F50B-39DF-4C918EE2605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EF12851-8360-B0A2-31D4-4A61029C6BB6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24CD7A9-9CCB-EC37-98C2-CA290D1B31CB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A7A20A7-F46E-A080-05DC-3E4531D68AAA}"/>
              </a:ext>
            </a:extLst>
          </p:cNvPr>
          <p:cNvSpPr/>
          <p:nvPr/>
        </p:nvSpPr>
        <p:spPr>
          <a:xfrm>
            <a:off x="5054803" y="3028995"/>
            <a:ext cx="805043" cy="2277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Factura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RFC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Monto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IVA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Total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AC777B3-25B7-897B-E8E5-CF0096667324}"/>
              </a:ext>
            </a:extLst>
          </p:cNvPr>
          <p:cNvGrpSpPr/>
          <p:nvPr/>
        </p:nvGrpSpPr>
        <p:grpSpPr>
          <a:xfrm>
            <a:off x="5914245" y="3233273"/>
            <a:ext cx="1454458" cy="114445"/>
            <a:chOff x="10985193" y="3195493"/>
            <a:chExt cx="1508145" cy="164505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4391902-DF31-9657-488B-75ACA46D85C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B0801D5-44EA-1D07-D97B-6EA21CEB9E71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5902E64C-8317-F8A9-4DCA-0357C39B3399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01E3F77-8B68-4F46-4941-26CE5DF3B028}"/>
              </a:ext>
            </a:extLst>
          </p:cNvPr>
          <p:cNvGrpSpPr/>
          <p:nvPr/>
        </p:nvGrpSpPr>
        <p:grpSpPr>
          <a:xfrm>
            <a:off x="5914245" y="3381205"/>
            <a:ext cx="1454458" cy="114445"/>
            <a:chOff x="10985193" y="3195493"/>
            <a:chExt cx="1508145" cy="164505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36B0054-149B-20A8-F930-F3A44B768023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BB3AFF3-EA80-0D0A-8B06-0505424C33AA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633B308-D260-FE36-560B-D67E357F404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88654C8-B5A6-273B-4BD5-7BB6BD1C6444}"/>
              </a:ext>
            </a:extLst>
          </p:cNvPr>
          <p:cNvGrpSpPr/>
          <p:nvPr/>
        </p:nvGrpSpPr>
        <p:grpSpPr>
          <a:xfrm>
            <a:off x="5914245" y="3518910"/>
            <a:ext cx="1454458" cy="114445"/>
            <a:chOff x="10985193" y="3195493"/>
            <a:chExt cx="1508145" cy="164505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E1DF99E-B9F2-AC29-5A28-9094243C271A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3F77DC62-B49D-D537-453E-12EFC1BDC53F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F1AA1D8-A180-261A-0910-09C4722D194F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16D0631-2F17-E0FE-49FC-0CD236D859FE}"/>
              </a:ext>
            </a:extLst>
          </p:cNvPr>
          <p:cNvGrpSpPr/>
          <p:nvPr/>
        </p:nvGrpSpPr>
        <p:grpSpPr>
          <a:xfrm>
            <a:off x="5914245" y="3669398"/>
            <a:ext cx="1454458" cy="114445"/>
            <a:chOff x="10985193" y="3195493"/>
            <a:chExt cx="1508145" cy="164505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232B3036-A691-933B-851B-6636B2221ACA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1B6C237E-D8A6-BAF4-91E6-B45CA2F44CDC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E84C818B-F9C6-B576-9759-8C357655D88A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B79A1ED-69F6-71D0-9705-DF7B7EEA2AFD}"/>
              </a:ext>
            </a:extLst>
          </p:cNvPr>
          <p:cNvGrpSpPr/>
          <p:nvPr/>
        </p:nvGrpSpPr>
        <p:grpSpPr>
          <a:xfrm>
            <a:off x="5054494" y="5363664"/>
            <a:ext cx="2346779" cy="401551"/>
            <a:chOff x="7832079" y="4111427"/>
            <a:chExt cx="3204838" cy="401551"/>
          </a:xfrm>
        </p:grpSpPr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3958F5F-A19D-4637-5E66-807C7307861B}"/>
                </a:ext>
              </a:extLst>
            </p:cNvPr>
            <p:cNvSpPr/>
            <p:nvPr/>
          </p:nvSpPr>
          <p:spPr>
            <a:xfrm>
              <a:off x="7832079" y="4111427"/>
              <a:ext cx="1570897" cy="3891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</a:rPr>
                <a:t>Importar</a:t>
              </a:r>
            </a:p>
          </p:txBody>
        </p: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44592A34-B93D-7472-35FF-705A6ED74EBC}"/>
                </a:ext>
              </a:extLst>
            </p:cNvPr>
            <p:cNvSpPr/>
            <p:nvPr/>
          </p:nvSpPr>
          <p:spPr>
            <a:xfrm>
              <a:off x="9466020" y="4123804"/>
              <a:ext cx="1570897" cy="3891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</a:rPr>
                <a:t>Grabar en la Base de Datos</a:t>
              </a:r>
            </a:p>
          </p:txBody>
        </p:sp>
      </p:grp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15DA963-032E-F0C6-754B-D111B8FAEC60}"/>
              </a:ext>
            </a:extLst>
          </p:cNvPr>
          <p:cNvSpPr/>
          <p:nvPr/>
        </p:nvSpPr>
        <p:spPr>
          <a:xfrm rot="5400000">
            <a:off x="7208026" y="3326839"/>
            <a:ext cx="687121" cy="2245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000" b="1" dirty="0" err="1">
                <a:solidFill>
                  <a:schemeClr val="bg1"/>
                </a:solidFill>
              </a:rPr>
              <a:t>Minimos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D2E7A4C-635B-6D13-7CEC-B35437C3EB8C}"/>
              </a:ext>
            </a:extLst>
          </p:cNvPr>
          <p:cNvSpPr/>
          <p:nvPr/>
        </p:nvSpPr>
        <p:spPr>
          <a:xfrm rot="5400000">
            <a:off x="6838292" y="4425145"/>
            <a:ext cx="1440135" cy="224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000" b="1" dirty="0">
                <a:solidFill>
                  <a:schemeClr val="bg1"/>
                </a:solidFill>
              </a:rPr>
              <a:t>Opcionales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C61AE3-A20E-7B09-E845-F9A7445477AB}"/>
              </a:ext>
            </a:extLst>
          </p:cNvPr>
          <p:cNvGrpSpPr/>
          <p:nvPr/>
        </p:nvGrpSpPr>
        <p:grpSpPr>
          <a:xfrm>
            <a:off x="5926945" y="3825818"/>
            <a:ext cx="1454458" cy="114445"/>
            <a:chOff x="10985193" y="3195493"/>
            <a:chExt cx="1508145" cy="164505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90BBF3C7-3DA5-2888-9A1C-2855AE9EBD83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158B34EF-E9D8-7C93-147C-74738E51CD81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ACE150B2-6F61-D8F9-BFD8-27A5656154BF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8FDC48C-8071-6B2A-D8B2-7C5A6B453C4E}"/>
              </a:ext>
            </a:extLst>
          </p:cNvPr>
          <p:cNvGrpSpPr/>
          <p:nvPr/>
        </p:nvGrpSpPr>
        <p:grpSpPr>
          <a:xfrm>
            <a:off x="5926945" y="3963523"/>
            <a:ext cx="1454458" cy="114445"/>
            <a:chOff x="10985193" y="3195493"/>
            <a:chExt cx="1508145" cy="164505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8060EC89-4802-85A5-B3AA-AFA5D54C17D6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F781C68-B8C6-6CCA-DD09-268A4183FF1F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768E06D4-CBC2-76D5-44FF-7BD4DD8178CD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F587CA35-E6E3-B83C-07BE-D939A27CA522}"/>
              </a:ext>
            </a:extLst>
          </p:cNvPr>
          <p:cNvGrpSpPr/>
          <p:nvPr/>
        </p:nvGrpSpPr>
        <p:grpSpPr>
          <a:xfrm>
            <a:off x="5926945" y="4111455"/>
            <a:ext cx="1454458" cy="114445"/>
            <a:chOff x="10985193" y="3195493"/>
            <a:chExt cx="1508145" cy="164505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9CC7E86-3713-02DD-3323-4A5546C2EDE2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B2994D64-4107-33AC-3B22-14D18AE84DC8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45CFAFC1-1D69-4F2F-D9DE-DB86EC1D954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F510B00-C218-5ACC-82A6-E18E832FA8E8}"/>
              </a:ext>
            </a:extLst>
          </p:cNvPr>
          <p:cNvGrpSpPr/>
          <p:nvPr/>
        </p:nvGrpSpPr>
        <p:grpSpPr>
          <a:xfrm>
            <a:off x="5926945" y="4249160"/>
            <a:ext cx="1454458" cy="114445"/>
            <a:chOff x="10985193" y="3195493"/>
            <a:chExt cx="1508145" cy="164505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FEB83932-689B-8E2C-768A-BD3A39678E8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186DD5D4-79A8-26A0-4B38-E4C713086FE5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528FD129-D4B0-9E9D-9680-7C5626D366A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320B0F1-3970-FAB6-E7C0-BB6FEBD89373}"/>
              </a:ext>
            </a:extLst>
          </p:cNvPr>
          <p:cNvGrpSpPr/>
          <p:nvPr/>
        </p:nvGrpSpPr>
        <p:grpSpPr>
          <a:xfrm>
            <a:off x="5926945" y="4399648"/>
            <a:ext cx="1454458" cy="114445"/>
            <a:chOff x="10985193" y="3195493"/>
            <a:chExt cx="1508145" cy="164505"/>
          </a:xfrm>
        </p:grpSpPr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CB12BCB2-E492-F8FE-42C4-7D28546AC9FC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F8FCB933-90C0-B5C9-E3E5-85ED00DE041E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43FE220C-2300-7439-9979-7054AC0EB4EA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565F235-1DF9-8B6E-39F2-A568CE0B7491}"/>
              </a:ext>
            </a:extLst>
          </p:cNvPr>
          <p:cNvGrpSpPr/>
          <p:nvPr/>
        </p:nvGrpSpPr>
        <p:grpSpPr>
          <a:xfrm>
            <a:off x="5933295" y="4549718"/>
            <a:ext cx="1454458" cy="114445"/>
            <a:chOff x="10985193" y="3195493"/>
            <a:chExt cx="1508145" cy="16450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EABFB552-FF91-1B05-7878-E3F55CA110E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DC8D68E7-1F19-28DB-6CFF-AACB51D1C1A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D790ACAF-B2CB-7BB4-EB3E-3E2D80EA41A3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FD214840-1EE1-64A5-845A-D29CE7D6A579}"/>
              </a:ext>
            </a:extLst>
          </p:cNvPr>
          <p:cNvGrpSpPr/>
          <p:nvPr/>
        </p:nvGrpSpPr>
        <p:grpSpPr>
          <a:xfrm>
            <a:off x="5933295" y="4687423"/>
            <a:ext cx="1454458" cy="114445"/>
            <a:chOff x="10985193" y="3195493"/>
            <a:chExt cx="1508145" cy="164505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27B1F4AB-3869-8B98-249A-47AB6D3935BD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855B0E67-9141-B4D4-54B5-53217951E05B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C89F70C7-65A4-3AB4-9306-6A44F584A7B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BA2A894-4364-FF04-96B9-E100C9A0E69C}"/>
              </a:ext>
            </a:extLst>
          </p:cNvPr>
          <p:cNvGrpSpPr/>
          <p:nvPr/>
        </p:nvGrpSpPr>
        <p:grpSpPr>
          <a:xfrm>
            <a:off x="5933295" y="4835355"/>
            <a:ext cx="1454458" cy="114445"/>
            <a:chOff x="10985193" y="3195493"/>
            <a:chExt cx="1508145" cy="16450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2C219AA5-6360-FE5B-B609-6125BCBE637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0609A30C-E815-AE92-8033-75D517F9DB9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282F3588-F483-192C-1BC1-009B0FD54531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FB18495-DBED-C104-1712-BE0E2AC42300}"/>
              </a:ext>
            </a:extLst>
          </p:cNvPr>
          <p:cNvGrpSpPr/>
          <p:nvPr/>
        </p:nvGrpSpPr>
        <p:grpSpPr>
          <a:xfrm>
            <a:off x="5933295" y="4973060"/>
            <a:ext cx="1454458" cy="114445"/>
            <a:chOff x="10985193" y="3195493"/>
            <a:chExt cx="1508145" cy="164505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0AB62141-2C47-28CD-C4A8-948657228999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4D952BFC-B22A-181A-240A-720F2222FE5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ABF0AD7C-6DFF-4EBE-C7C4-A55633781AA2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B9DB84A5-2B7F-8C9B-18A6-5B3B9E37A484}"/>
              </a:ext>
            </a:extLst>
          </p:cNvPr>
          <p:cNvGrpSpPr/>
          <p:nvPr/>
        </p:nvGrpSpPr>
        <p:grpSpPr>
          <a:xfrm>
            <a:off x="5933295" y="5123548"/>
            <a:ext cx="1454458" cy="114445"/>
            <a:chOff x="10985193" y="3195493"/>
            <a:chExt cx="1508145" cy="164505"/>
          </a:xfrm>
        </p:grpSpPr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25EFC587-54F0-571B-7948-4235D479DDB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FA70084C-FF12-DE98-61E4-88A2517AB7B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E670CE7B-B50A-53D1-D44C-D3363EED2255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9B4115E6-9F85-AF39-1236-977A431F4329}"/>
              </a:ext>
            </a:extLst>
          </p:cNvPr>
          <p:cNvGrpSpPr/>
          <p:nvPr/>
        </p:nvGrpSpPr>
        <p:grpSpPr>
          <a:xfrm>
            <a:off x="5153130" y="3832168"/>
            <a:ext cx="715705" cy="114445"/>
            <a:chOff x="11751215" y="3195493"/>
            <a:chExt cx="742123" cy="164505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2957A4E-D7D7-8BEB-44BC-ADDD07535EAF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CB4BEC28-AF6A-922E-A995-610B7D3F81C4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2BA1D174-C8D3-2089-9CED-225630CB8AA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BC94B875-9A42-3714-77A5-745F4D9980D5}"/>
              </a:ext>
            </a:extLst>
          </p:cNvPr>
          <p:cNvGrpSpPr/>
          <p:nvPr/>
        </p:nvGrpSpPr>
        <p:grpSpPr>
          <a:xfrm>
            <a:off x="5153130" y="3965516"/>
            <a:ext cx="715705" cy="114445"/>
            <a:chOff x="11751215" y="3195493"/>
            <a:chExt cx="742123" cy="164505"/>
          </a:xfrm>
        </p:grpSpPr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AE340806-BFF7-AC2D-8162-234AC3771452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7E70D96F-CAE6-7726-782D-AE73ECD78D69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F486E4AF-47A1-0EA3-C577-B02CE229BDB7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B5967D65-A12B-54BD-2725-27A6DBD8F8C2}"/>
              </a:ext>
            </a:extLst>
          </p:cNvPr>
          <p:cNvGrpSpPr/>
          <p:nvPr/>
        </p:nvGrpSpPr>
        <p:grpSpPr>
          <a:xfrm>
            <a:off x="5153130" y="4113153"/>
            <a:ext cx="715705" cy="114445"/>
            <a:chOff x="11751215" y="3195493"/>
            <a:chExt cx="742123" cy="164505"/>
          </a:xfrm>
        </p:grpSpPr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EB169AE-57B0-868F-EEF8-B65D8D714A4E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D3BA531E-0390-DD13-1681-AFC2D359ED49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A291D863-D0B9-4FD1-2409-3618AA2E1087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3DCC4264-4B7B-85A7-388C-522AE473D2ED}"/>
              </a:ext>
            </a:extLst>
          </p:cNvPr>
          <p:cNvGrpSpPr/>
          <p:nvPr/>
        </p:nvGrpSpPr>
        <p:grpSpPr>
          <a:xfrm>
            <a:off x="5153130" y="4260799"/>
            <a:ext cx="715705" cy="114445"/>
            <a:chOff x="11751215" y="3195493"/>
            <a:chExt cx="742123" cy="164505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F175FD3-736F-36F2-04B9-A0272DE4A480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6403F1FE-294F-A762-06AC-EAE44539B27B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6C6A57A9-A817-C8FC-168D-E5FC008B1AE1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DDCC81D-FED1-171D-212E-8D90491FBB15}"/>
              </a:ext>
            </a:extLst>
          </p:cNvPr>
          <p:cNvGrpSpPr/>
          <p:nvPr/>
        </p:nvGrpSpPr>
        <p:grpSpPr>
          <a:xfrm>
            <a:off x="5153130" y="4403673"/>
            <a:ext cx="715705" cy="114445"/>
            <a:chOff x="11751215" y="3195493"/>
            <a:chExt cx="742123" cy="164505"/>
          </a:xfrm>
        </p:grpSpPr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462C5C83-96FF-8D81-DC10-478D90A0F59B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A2399BE1-552C-C4D2-DE7F-979EED7C431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0DA5331C-6AA9-441C-6046-B701E8232D9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D903C3D-F024-FC0D-74AC-23F8113A1F7D}"/>
              </a:ext>
            </a:extLst>
          </p:cNvPr>
          <p:cNvGrpSpPr/>
          <p:nvPr/>
        </p:nvGrpSpPr>
        <p:grpSpPr>
          <a:xfrm>
            <a:off x="5153130" y="4551310"/>
            <a:ext cx="715705" cy="114445"/>
            <a:chOff x="11751215" y="3195493"/>
            <a:chExt cx="742123" cy="164505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47C2058-68E1-17A9-2BA3-9D3BBC6065B3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769D1D11-77D8-D203-4E66-E84DB6B5DBCA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A40DA540-29C9-9209-B860-F12958CA3DE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580F65C-0684-ADDD-7536-BAB79296C6DD}"/>
              </a:ext>
            </a:extLst>
          </p:cNvPr>
          <p:cNvGrpSpPr/>
          <p:nvPr/>
        </p:nvGrpSpPr>
        <p:grpSpPr>
          <a:xfrm>
            <a:off x="5153130" y="4698955"/>
            <a:ext cx="715705" cy="114445"/>
            <a:chOff x="11751215" y="3195493"/>
            <a:chExt cx="742123" cy="164505"/>
          </a:xfrm>
        </p:grpSpPr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04DA36EB-71F1-6511-6952-036F5BF6CC8F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E26ED206-49F4-55E9-3A5F-E6B71BA2E658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729C56D8-9596-7291-CD23-6B7F97BD6C3B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E05787CE-14E7-BBF0-AB46-9F9EA56D03AD}"/>
              </a:ext>
            </a:extLst>
          </p:cNvPr>
          <p:cNvGrpSpPr/>
          <p:nvPr/>
        </p:nvGrpSpPr>
        <p:grpSpPr>
          <a:xfrm>
            <a:off x="5153130" y="4832303"/>
            <a:ext cx="715705" cy="114445"/>
            <a:chOff x="11751215" y="3195493"/>
            <a:chExt cx="742123" cy="164505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CD7E8104-0818-B085-3B4F-240DB7100E6D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2DEDB4C4-609B-21AC-44C7-B1F5D2B40E4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0020EBD1-5848-4538-9145-62303C406DA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FEEB511-9814-A9A2-BB44-341101180CE8}"/>
              </a:ext>
            </a:extLst>
          </p:cNvPr>
          <p:cNvGrpSpPr/>
          <p:nvPr/>
        </p:nvGrpSpPr>
        <p:grpSpPr>
          <a:xfrm>
            <a:off x="5153130" y="4979940"/>
            <a:ext cx="715705" cy="114445"/>
            <a:chOff x="11751215" y="3195493"/>
            <a:chExt cx="742123" cy="164505"/>
          </a:xfrm>
        </p:grpSpPr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82C0350A-A63D-2E41-F37A-053CD54088EE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C022ADEC-0795-64DF-60E0-11DB2DE3207C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6280BD72-12A9-101C-409D-058483B7D62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B550A8FD-E099-BC39-4AEF-AC69A11E4B69}"/>
              </a:ext>
            </a:extLst>
          </p:cNvPr>
          <p:cNvGrpSpPr/>
          <p:nvPr/>
        </p:nvGrpSpPr>
        <p:grpSpPr>
          <a:xfrm>
            <a:off x="5153130" y="5127577"/>
            <a:ext cx="715705" cy="114445"/>
            <a:chOff x="11751215" y="3195493"/>
            <a:chExt cx="742123" cy="164505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40432958-28FA-D1EE-1A68-2B3ED408244D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F97F8A31-BB4A-0219-9C06-C64C65D689E7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" name="Forma libre: forma 139">
              <a:extLst>
                <a:ext uri="{FF2B5EF4-FFF2-40B4-BE49-F238E27FC236}">
                  <a16:creationId xmlns:a16="http://schemas.microsoft.com/office/drawing/2014/main" id="{BFB3956A-BA16-336D-70D1-AE5EB8708708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320DD18C-5657-CD4C-4AF0-9359A786E307}"/>
              </a:ext>
            </a:extLst>
          </p:cNvPr>
          <p:cNvSpPr/>
          <p:nvPr/>
        </p:nvSpPr>
        <p:spPr>
          <a:xfrm>
            <a:off x="7752649" y="1267404"/>
            <a:ext cx="525692" cy="570172"/>
          </a:xfrm>
          <a:custGeom>
            <a:avLst/>
            <a:gdLst>
              <a:gd name="connsiteX0" fmla="*/ 307135 w 525692"/>
              <a:gd name="connsiteY0" fmla="*/ 0 h 570172"/>
              <a:gd name="connsiteX1" fmla="*/ 321375 w 525692"/>
              <a:gd name="connsiteY1" fmla="*/ 792 h 570172"/>
              <a:gd name="connsiteX2" fmla="*/ 321375 w 525692"/>
              <a:gd name="connsiteY2" fmla="*/ 0 h 570172"/>
              <a:gd name="connsiteX3" fmla="*/ 525692 w 525692"/>
              <a:gd name="connsiteY3" fmla="*/ 0 h 570172"/>
              <a:gd name="connsiteX4" fmla="*/ 525692 w 525692"/>
              <a:gd name="connsiteY4" fmla="*/ 570170 h 570172"/>
              <a:gd name="connsiteX5" fmla="*/ 321375 w 525692"/>
              <a:gd name="connsiteY5" fmla="*/ 570170 h 570172"/>
              <a:gd name="connsiteX6" fmla="*/ 321375 w 525692"/>
              <a:gd name="connsiteY6" fmla="*/ 567891 h 570172"/>
              <a:gd name="connsiteX7" fmla="*/ 307135 w 525692"/>
              <a:gd name="connsiteY7" fmla="*/ 570172 h 570172"/>
              <a:gd name="connsiteX8" fmla="*/ 0 w 525692"/>
              <a:gd name="connsiteY8" fmla="*/ 285086 h 570172"/>
              <a:gd name="connsiteX9" fmla="*/ 307135 w 525692"/>
              <a:gd name="connsiteY9" fmla="*/ 0 h 5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692" h="570172">
                <a:moveTo>
                  <a:pt x="307135" y="0"/>
                </a:moveTo>
                <a:lnTo>
                  <a:pt x="321375" y="792"/>
                </a:lnTo>
                <a:lnTo>
                  <a:pt x="321375" y="0"/>
                </a:lnTo>
                <a:lnTo>
                  <a:pt x="525692" y="0"/>
                </a:lnTo>
                <a:lnTo>
                  <a:pt x="525692" y="570170"/>
                </a:lnTo>
                <a:lnTo>
                  <a:pt x="321375" y="570170"/>
                </a:lnTo>
                <a:lnTo>
                  <a:pt x="321375" y="567891"/>
                </a:lnTo>
                <a:lnTo>
                  <a:pt x="307135" y="570172"/>
                </a:lnTo>
                <a:cubicBezTo>
                  <a:pt x="137509" y="570172"/>
                  <a:pt x="0" y="442535"/>
                  <a:pt x="0" y="285086"/>
                </a:cubicBezTo>
                <a:cubicBezTo>
                  <a:pt x="0" y="127637"/>
                  <a:pt x="137509" y="0"/>
                  <a:pt x="30713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MX" sz="800" dirty="0">
                <a:solidFill>
                  <a:schemeClr val="bg1"/>
                </a:solidFill>
              </a:rPr>
              <a:t>Cuentas por Cobrar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B02E1CBE-C880-306A-5026-03D80651504A}"/>
              </a:ext>
            </a:extLst>
          </p:cNvPr>
          <p:cNvSpPr/>
          <p:nvPr/>
        </p:nvSpPr>
        <p:spPr>
          <a:xfrm>
            <a:off x="4162163" y="100545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EB18AAD9-16A1-28EB-09AA-9A65AE8AC246}"/>
              </a:ext>
            </a:extLst>
          </p:cNvPr>
          <p:cNvSpPr/>
          <p:nvPr/>
        </p:nvSpPr>
        <p:spPr>
          <a:xfrm>
            <a:off x="6295485" y="96540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4CBC7F2-FA7A-62CB-57A0-AA861F7C50D7}"/>
              </a:ext>
            </a:extLst>
          </p:cNvPr>
          <p:cNvSpPr/>
          <p:nvPr/>
        </p:nvSpPr>
        <p:spPr>
          <a:xfrm>
            <a:off x="2068494" y="9593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AF50613-1E4F-7048-14E5-62F51473989F}"/>
              </a:ext>
            </a:extLst>
          </p:cNvPr>
          <p:cNvSpPr/>
          <p:nvPr/>
        </p:nvSpPr>
        <p:spPr>
          <a:xfrm>
            <a:off x="2253729" y="147997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7C3933D6-6735-677D-8C33-4936F27406C7}"/>
              </a:ext>
            </a:extLst>
          </p:cNvPr>
          <p:cNvSpPr/>
          <p:nvPr/>
        </p:nvSpPr>
        <p:spPr>
          <a:xfrm>
            <a:off x="2265662" y="195846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E7B7DC12-A3A8-B776-D643-8690687C414C}"/>
              </a:ext>
            </a:extLst>
          </p:cNvPr>
          <p:cNvSpPr/>
          <p:nvPr/>
        </p:nvSpPr>
        <p:spPr>
          <a:xfrm>
            <a:off x="2259797" y="171133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5E1CB44A-6808-1014-1942-C4F322DB1D1D}"/>
              </a:ext>
            </a:extLst>
          </p:cNvPr>
          <p:cNvSpPr/>
          <p:nvPr/>
        </p:nvSpPr>
        <p:spPr>
          <a:xfrm>
            <a:off x="4230655" y="231418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648C5301-AC33-4747-D5D3-1F95364432EA}"/>
              </a:ext>
            </a:extLst>
          </p:cNvPr>
          <p:cNvSpPr/>
          <p:nvPr/>
        </p:nvSpPr>
        <p:spPr>
          <a:xfrm>
            <a:off x="5054494" y="232548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A7C69C90-5F25-A134-BA84-969971A98430}"/>
              </a:ext>
            </a:extLst>
          </p:cNvPr>
          <p:cNvSpPr/>
          <p:nvPr/>
        </p:nvSpPr>
        <p:spPr>
          <a:xfrm>
            <a:off x="2561963" y="244847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CF93CF1B-0199-4099-C9DF-2DAC6E4C9851}"/>
              </a:ext>
            </a:extLst>
          </p:cNvPr>
          <p:cNvSpPr/>
          <p:nvPr/>
        </p:nvSpPr>
        <p:spPr>
          <a:xfrm>
            <a:off x="3372049" y="3138520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984CD544-432C-21A3-C628-181AC909DA60}"/>
              </a:ext>
            </a:extLst>
          </p:cNvPr>
          <p:cNvSpPr/>
          <p:nvPr/>
        </p:nvSpPr>
        <p:spPr>
          <a:xfrm>
            <a:off x="5035418" y="2902385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595127B1-C2A3-BA34-ABE0-E7F03E028A27}"/>
              </a:ext>
            </a:extLst>
          </p:cNvPr>
          <p:cNvSpPr/>
          <p:nvPr/>
        </p:nvSpPr>
        <p:spPr>
          <a:xfrm>
            <a:off x="7245071" y="297839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070B1B8-BE91-05DE-9731-4FD0AF8D11AC}"/>
              </a:ext>
            </a:extLst>
          </p:cNvPr>
          <p:cNvSpPr/>
          <p:nvPr/>
        </p:nvSpPr>
        <p:spPr>
          <a:xfrm>
            <a:off x="5624214" y="361417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970EAEEE-460E-C794-1682-5A21BCB6A4D7}"/>
              </a:ext>
            </a:extLst>
          </p:cNvPr>
          <p:cNvSpPr/>
          <p:nvPr/>
        </p:nvSpPr>
        <p:spPr>
          <a:xfrm>
            <a:off x="7639473" y="14823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3F88F08C-F4D0-57CC-8253-6BD5043D0559}"/>
              </a:ext>
            </a:extLst>
          </p:cNvPr>
          <p:cNvSpPr/>
          <p:nvPr/>
        </p:nvSpPr>
        <p:spPr>
          <a:xfrm>
            <a:off x="5372505" y="5664616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F8969A73-6597-C65B-6CEC-38596F0DE4A1}"/>
              </a:ext>
            </a:extLst>
          </p:cNvPr>
          <p:cNvSpPr/>
          <p:nvPr/>
        </p:nvSpPr>
        <p:spPr>
          <a:xfrm>
            <a:off x="7114493" y="5600009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3085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>
            <a:extLst>
              <a:ext uri="{FF2B5EF4-FFF2-40B4-BE49-F238E27FC236}">
                <a16:creationId xmlns:a16="http://schemas.microsoft.com/office/drawing/2014/main" id="{99F88C15-8993-7AED-61E7-971CA22C7072}"/>
              </a:ext>
            </a:extLst>
          </p:cNvPr>
          <p:cNvGrpSpPr/>
          <p:nvPr/>
        </p:nvGrpSpPr>
        <p:grpSpPr>
          <a:xfrm>
            <a:off x="2636305" y="1332799"/>
            <a:ext cx="6238937" cy="4975472"/>
            <a:chOff x="4985805" y="1154999"/>
            <a:chExt cx="6238937" cy="497547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E2F6806-F8BD-CC09-CE1F-9CAE239BA146}"/>
                </a:ext>
              </a:extLst>
            </p:cNvPr>
            <p:cNvSpPr/>
            <p:nvPr/>
          </p:nvSpPr>
          <p:spPr>
            <a:xfrm>
              <a:off x="4988705" y="1154999"/>
              <a:ext cx="6236037" cy="4975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61044870-AB02-CB03-B7E0-3C99589201B9}"/>
                </a:ext>
              </a:extLst>
            </p:cNvPr>
            <p:cNvGrpSpPr/>
            <p:nvPr/>
          </p:nvGrpSpPr>
          <p:grpSpPr>
            <a:xfrm>
              <a:off x="4988705" y="1159097"/>
              <a:ext cx="6236037" cy="237189"/>
              <a:chOff x="4988705" y="1667097"/>
              <a:chExt cx="6236037" cy="237189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251725D-3F3B-990D-D1D9-EC77B68B3D79}"/>
                  </a:ext>
                </a:extLst>
              </p:cNvPr>
              <p:cNvSpPr/>
              <p:nvPr/>
            </p:nvSpPr>
            <p:spPr>
              <a:xfrm>
                <a:off x="4988705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Copia y Pega </a:t>
                </a: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89AF626-04CF-D501-C87D-317FA4E571C4}"/>
                  </a:ext>
                </a:extLst>
              </p:cNvPr>
              <p:cNvSpPr/>
              <p:nvPr/>
            </p:nvSpPr>
            <p:spPr>
              <a:xfrm>
                <a:off x="7054373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Importar desde un Archivo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E0932F2-A712-D538-ABBA-B64E0C401AE8}"/>
                  </a:ext>
                </a:extLst>
              </p:cNvPr>
              <p:cNvSpPr/>
              <p:nvPr/>
            </p:nvSpPr>
            <p:spPr>
              <a:xfrm>
                <a:off x="9139558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Edición de Datos</a:t>
                </a: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49B0B8C-DA49-836C-7CE3-A832BBC02EBF}"/>
                </a:ext>
              </a:extLst>
            </p:cNvPr>
            <p:cNvSpPr/>
            <p:nvPr/>
          </p:nvSpPr>
          <p:spPr>
            <a:xfrm>
              <a:off x="9163050" y="1173045"/>
              <a:ext cx="2052164" cy="277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s-MX" sz="1000" dirty="0">
                  <a:solidFill>
                    <a:schemeClr val="tx1"/>
                  </a:solidFill>
                </a:rPr>
                <a:t>Edición de Datos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B6116CB-FFEC-7D77-A1D6-98B41137CF27}"/>
                </a:ext>
              </a:extLst>
            </p:cNvPr>
            <p:cNvSpPr/>
            <p:nvPr/>
          </p:nvSpPr>
          <p:spPr>
            <a:xfrm>
              <a:off x="4985805" y="2403335"/>
              <a:ext cx="1898574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Edición de la Información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B3F3038-5911-3D66-197F-F8370E081BCA}"/>
                </a:ext>
              </a:extLst>
            </p:cNvPr>
            <p:cNvSpPr/>
            <p:nvPr/>
          </p:nvSpPr>
          <p:spPr>
            <a:xfrm>
              <a:off x="10686349" y="1481139"/>
              <a:ext cx="525692" cy="570172"/>
            </a:xfrm>
            <a:custGeom>
              <a:avLst/>
              <a:gdLst>
                <a:gd name="connsiteX0" fmla="*/ 307135 w 525692"/>
                <a:gd name="connsiteY0" fmla="*/ 0 h 570172"/>
                <a:gd name="connsiteX1" fmla="*/ 321375 w 525692"/>
                <a:gd name="connsiteY1" fmla="*/ 792 h 570172"/>
                <a:gd name="connsiteX2" fmla="*/ 321375 w 525692"/>
                <a:gd name="connsiteY2" fmla="*/ 0 h 570172"/>
                <a:gd name="connsiteX3" fmla="*/ 525692 w 525692"/>
                <a:gd name="connsiteY3" fmla="*/ 0 h 570172"/>
                <a:gd name="connsiteX4" fmla="*/ 525692 w 525692"/>
                <a:gd name="connsiteY4" fmla="*/ 570170 h 570172"/>
                <a:gd name="connsiteX5" fmla="*/ 321375 w 525692"/>
                <a:gd name="connsiteY5" fmla="*/ 570170 h 570172"/>
                <a:gd name="connsiteX6" fmla="*/ 321375 w 525692"/>
                <a:gd name="connsiteY6" fmla="*/ 567891 h 570172"/>
                <a:gd name="connsiteX7" fmla="*/ 307135 w 525692"/>
                <a:gd name="connsiteY7" fmla="*/ 570172 h 570172"/>
                <a:gd name="connsiteX8" fmla="*/ 0 w 525692"/>
                <a:gd name="connsiteY8" fmla="*/ 285086 h 570172"/>
                <a:gd name="connsiteX9" fmla="*/ 307135 w 525692"/>
                <a:gd name="connsiteY9" fmla="*/ 0 h 5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692" h="570172">
                  <a:moveTo>
                    <a:pt x="307135" y="0"/>
                  </a:moveTo>
                  <a:lnTo>
                    <a:pt x="321375" y="792"/>
                  </a:lnTo>
                  <a:lnTo>
                    <a:pt x="321375" y="0"/>
                  </a:lnTo>
                  <a:lnTo>
                    <a:pt x="525692" y="0"/>
                  </a:lnTo>
                  <a:lnTo>
                    <a:pt x="525692" y="570170"/>
                  </a:lnTo>
                  <a:lnTo>
                    <a:pt x="321375" y="570170"/>
                  </a:lnTo>
                  <a:lnTo>
                    <a:pt x="321375" y="567891"/>
                  </a:lnTo>
                  <a:lnTo>
                    <a:pt x="307135" y="570172"/>
                  </a:lnTo>
                  <a:cubicBezTo>
                    <a:pt x="137509" y="570172"/>
                    <a:pt x="0" y="442535"/>
                    <a:pt x="0" y="285086"/>
                  </a:cubicBezTo>
                  <a:cubicBezTo>
                    <a:pt x="0" y="127637"/>
                    <a:pt x="137509" y="0"/>
                    <a:pt x="30713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Cuentas por Cobrar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B8EC789-E31B-FC2C-B67C-D387BB9B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5592" y="3077679"/>
              <a:ext cx="6043255" cy="2978879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1A3FFFB-FAB3-BFCE-627A-22B03CA8629C}"/>
                </a:ext>
              </a:extLst>
            </p:cNvPr>
            <p:cNvGrpSpPr/>
            <p:nvPr/>
          </p:nvGrpSpPr>
          <p:grpSpPr>
            <a:xfrm>
              <a:off x="5292323" y="2914404"/>
              <a:ext cx="5566009" cy="163274"/>
              <a:chOff x="5292323" y="2789242"/>
              <a:chExt cx="5566009" cy="288436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49890D37-BD9D-82E8-C47C-0B6A20A25BDC}"/>
                  </a:ext>
                </a:extLst>
              </p:cNvPr>
              <p:cNvGrpSpPr/>
              <p:nvPr/>
            </p:nvGrpSpPr>
            <p:grpSpPr>
              <a:xfrm>
                <a:off x="5292323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D4B39466-EA4D-98DD-2B5B-204C28FED9F8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FB3AE7D9-FE12-9C2F-B8FD-FE75D9140636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BACFF271-FF0A-39A6-E612-63B115239B63}"/>
                  </a:ext>
                </a:extLst>
              </p:cNvPr>
              <p:cNvGrpSpPr/>
              <p:nvPr/>
            </p:nvGrpSpPr>
            <p:grpSpPr>
              <a:xfrm>
                <a:off x="919250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5DBA919A-8236-63E8-2F63-0E66DE79748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5" name="Forma libre: forma 44">
                  <a:extLst>
                    <a:ext uri="{FF2B5EF4-FFF2-40B4-BE49-F238E27FC236}">
                      <a16:creationId xmlns:a16="http://schemas.microsoft.com/office/drawing/2014/main" id="{E80D2958-1301-09A0-A9E1-A3A3C5CB1323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35AB5548-F9A0-DD8C-7535-7700C2BDC82B}"/>
                  </a:ext>
                </a:extLst>
              </p:cNvPr>
              <p:cNvGrpSpPr/>
              <p:nvPr/>
            </p:nvGrpSpPr>
            <p:grpSpPr>
              <a:xfrm>
                <a:off x="865188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DC563C29-3206-3A57-1392-681EC1E4300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531D5837-E2C9-4EB1-BCB3-361B33C4A2C1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F12FFA71-B366-66D1-032E-8E90F4120852}"/>
                  </a:ext>
                </a:extLst>
              </p:cNvPr>
              <p:cNvGrpSpPr/>
              <p:nvPr/>
            </p:nvGrpSpPr>
            <p:grpSpPr>
              <a:xfrm>
                <a:off x="811126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5B2AC5AE-B8BE-F731-27AA-821066BC3C36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C68C22AA-1CCC-4705-22A9-AF0CA37529E4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187F7402-3AF4-CF72-26AF-B3ABD25354F6}"/>
                  </a:ext>
                </a:extLst>
              </p:cNvPr>
              <p:cNvGrpSpPr/>
              <p:nvPr/>
            </p:nvGrpSpPr>
            <p:grpSpPr>
              <a:xfrm>
                <a:off x="7607896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7257E40D-541B-3C0D-0B3A-B8469F4B5418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D8FD47E2-696B-A7F9-418A-D9CBC3C85C8F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27A08A16-4E3A-8576-4438-EF62BA488502}"/>
                  </a:ext>
                </a:extLst>
              </p:cNvPr>
              <p:cNvGrpSpPr/>
              <p:nvPr/>
            </p:nvGrpSpPr>
            <p:grpSpPr>
              <a:xfrm>
                <a:off x="712357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92650E9B-B002-B331-FA49-9D5F9C2B488B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6CBD0E45-E767-A7F6-3C72-DD8211CB5A20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AA6E86A5-495A-AA27-41C2-B1B6C83270BE}"/>
                  </a:ext>
                </a:extLst>
              </p:cNvPr>
              <p:cNvGrpSpPr/>
              <p:nvPr/>
            </p:nvGrpSpPr>
            <p:grpSpPr>
              <a:xfrm>
                <a:off x="6603956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C02D6CC5-CC05-E002-6D58-5131AEFFE185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29F41451-41A8-E331-C7D5-D4B49F20866D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A70C94B7-AB66-9EFE-919B-4992A83E0A35}"/>
                  </a:ext>
                </a:extLst>
              </p:cNvPr>
              <p:cNvGrpSpPr/>
              <p:nvPr/>
            </p:nvGrpSpPr>
            <p:grpSpPr>
              <a:xfrm>
                <a:off x="6313402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7CBAB73D-70A8-7E57-A5C3-581B247AA2BE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3" name="Forma libre: forma 32">
                  <a:extLst>
                    <a:ext uri="{FF2B5EF4-FFF2-40B4-BE49-F238E27FC236}">
                      <a16:creationId xmlns:a16="http://schemas.microsoft.com/office/drawing/2014/main" id="{FBC96DE4-5CF9-FCFF-C2E2-942B898EADBD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52A2DCB-E471-6163-AD05-8221ECDC7DAF}"/>
                  </a:ext>
                </a:extLst>
              </p:cNvPr>
              <p:cNvGrpSpPr/>
              <p:nvPr/>
            </p:nvGrpSpPr>
            <p:grpSpPr>
              <a:xfrm>
                <a:off x="5856699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16EA263E-4DC6-500C-4E7B-0CC70B3D408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1" name="Forma libre: forma 30">
                  <a:extLst>
                    <a:ext uri="{FF2B5EF4-FFF2-40B4-BE49-F238E27FC236}">
                      <a16:creationId xmlns:a16="http://schemas.microsoft.com/office/drawing/2014/main" id="{C656680D-2F15-BFDC-E482-BB0ED8E080C7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78D214E5-243D-53D1-2FFD-DB800ADD59CD}"/>
                  </a:ext>
                </a:extLst>
              </p:cNvPr>
              <p:cNvGrpSpPr/>
              <p:nvPr/>
            </p:nvGrpSpPr>
            <p:grpSpPr>
              <a:xfrm>
                <a:off x="9725584" y="2789242"/>
                <a:ext cx="483040" cy="288436"/>
                <a:chOff x="5348453" y="2786061"/>
                <a:chExt cx="483040" cy="288436"/>
              </a:xfrm>
            </p:grpSpPr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1D1CD92E-F6C1-733B-98E7-C7502AC9BC02}"/>
                    </a:ext>
                  </a:extLst>
                </p:cNvPr>
                <p:cNvSpPr/>
                <p:nvPr/>
              </p:nvSpPr>
              <p:spPr>
                <a:xfrm>
                  <a:off x="5348453" y="2786063"/>
                  <a:ext cx="328212" cy="28843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" name="Forma libre: forma 28">
                  <a:extLst>
                    <a:ext uri="{FF2B5EF4-FFF2-40B4-BE49-F238E27FC236}">
                      <a16:creationId xmlns:a16="http://schemas.microsoft.com/office/drawing/2014/main" id="{7680FA35-FE67-9D09-D137-BBCA22BE7010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F8E19D5D-91CE-2ECE-96B0-22A25A95F067}"/>
                  </a:ext>
                </a:extLst>
              </p:cNvPr>
              <p:cNvGrpSpPr/>
              <p:nvPr/>
            </p:nvGrpSpPr>
            <p:grpSpPr>
              <a:xfrm>
                <a:off x="10202530" y="2789242"/>
                <a:ext cx="326942" cy="288436"/>
                <a:chOff x="5504551" y="2786061"/>
                <a:chExt cx="326942" cy="288436"/>
              </a:xfrm>
            </p:grpSpPr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C2D2C17-8E19-C60E-31CF-D582EB24CB9A}"/>
                    </a:ext>
                  </a:extLst>
                </p:cNvPr>
                <p:cNvSpPr/>
                <p:nvPr/>
              </p:nvSpPr>
              <p:spPr>
                <a:xfrm>
                  <a:off x="5504551" y="2786062"/>
                  <a:ext cx="172113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" name="Forma libre: forma 26">
                  <a:extLst>
                    <a:ext uri="{FF2B5EF4-FFF2-40B4-BE49-F238E27FC236}">
                      <a16:creationId xmlns:a16="http://schemas.microsoft.com/office/drawing/2014/main" id="{560CB7C2-A569-589F-2C40-752EDDA7FDE9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B9234E22-20F5-4A7C-38EF-B0F25383EEA6}"/>
                  </a:ext>
                </a:extLst>
              </p:cNvPr>
              <p:cNvGrpSpPr/>
              <p:nvPr/>
            </p:nvGrpSpPr>
            <p:grpSpPr>
              <a:xfrm>
                <a:off x="10531390" y="2789242"/>
                <a:ext cx="326942" cy="288436"/>
                <a:chOff x="5504551" y="2786061"/>
                <a:chExt cx="326942" cy="288436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A2FC2E5B-B963-E089-47BA-143818668EC8}"/>
                    </a:ext>
                  </a:extLst>
                </p:cNvPr>
                <p:cNvSpPr/>
                <p:nvPr/>
              </p:nvSpPr>
              <p:spPr>
                <a:xfrm>
                  <a:off x="5504551" y="2786062"/>
                  <a:ext cx="172113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" name="Forma libre: forma 24">
                  <a:extLst>
                    <a:ext uri="{FF2B5EF4-FFF2-40B4-BE49-F238E27FC236}">
                      <a16:creationId xmlns:a16="http://schemas.microsoft.com/office/drawing/2014/main" id="{F75869C3-DA76-16C2-8193-0BB0DEDC670B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214308D-3FF3-65A6-63ED-C9595D85FE56}"/>
                </a:ext>
              </a:extLst>
            </p:cNvPr>
            <p:cNvSpPr/>
            <p:nvPr/>
          </p:nvSpPr>
          <p:spPr>
            <a:xfrm>
              <a:off x="5031316" y="2661759"/>
              <a:ext cx="6025304" cy="2101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/>
                <a:t>Seleccione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F63E5648-D7B9-22A3-19CE-F020BE5C96E4}"/>
                </a:ext>
              </a:extLst>
            </p:cNvPr>
            <p:cNvSpPr/>
            <p:nvPr/>
          </p:nvSpPr>
          <p:spPr>
            <a:xfrm>
              <a:off x="575407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2CF12B3-5151-C26D-9B64-BD5393C49FCF}"/>
                </a:ext>
              </a:extLst>
            </p:cNvPr>
            <p:cNvSpPr/>
            <p:nvPr/>
          </p:nvSpPr>
          <p:spPr>
            <a:xfrm>
              <a:off x="626745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8C65B90-76A9-1F51-028C-4174A66A3BD1}"/>
                </a:ext>
              </a:extLst>
            </p:cNvPr>
            <p:cNvSpPr/>
            <p:nvPr/>
          </p:nvSpPr>
          <p:spPr>
            <a:xfrm>
              <a:off x="672778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54347880-AAF9-2236-CA83-FB3464F4FDE0}"/>
                </a:ext>
              </a:extLst>
            </p:cNvPr>
            <p:cNvSpPr/>
            <p:nvPr/>
          </p:nvSpPr>
          <p:spPr>
            <a:xfrm>
              <a:off x="705582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965B8E9-5346-87F0-CCF2-6E6C0DA21F01}"/>
                </a:ext>
              </a:extLst>
            </p:cNvPr>
            <p:cNvSpPr/>
            <p:nvPr/>
          </p:nvSpPr>
          <p:spPr>
            <a:xfrm>
              <a:off x="746915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C8995D6-6ADA-BC0F-6AD8-22DCF27797DC}"/>
                </a:ext>
              </a:extLst>
            </p:cNvPr>
            <p:cNvSpPr/>
            <p:nvPr/>
          </p:nvSpPr>
          <p:spPr>
            <a:xfrm>
              <a:off x="794698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72E599C6-6204-B901-0B60-74A4E0387B08}"/>
                </a:ext>
              </a:extLst>
            </p:cNvPr>
            <p:cNvSpPr/>
            <p:nvPr/>
          </p:nvSpPr>
          <p:spPr>
            <a:xfrm>
              <a:off x="841472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325EE690-29ED-F635-C267-6364CF2192EB}"/>
                </a:ext>
              </a:extLst>
            </p:cNvPr>
            <p:cNvSpPr/>
            <p:nvPr/>
          </p:nvSpPr>
          <p:spPr>
            <a:xfrm>
              <a:off x="901700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A4F9E4-A1C0-73D5-621E-461724A8C329}"/>
                </a:ext>
              </a:extLst>
            </p:cNvPr>
            <p:cNvSpPr/>
            <p:nvPr/>
          </p:nvSpPr>
          <p:spPr>
            <a:xfrm>
              <a:off x="947733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1186D99-E51B-9ED8-34AC-4093832A1D61}"/>
                </a:ext>
              </a:extLst>
            </p:cNvPr>
            <p:cNvSpPr/>
            <p:nvPr/>
          </p:nvSpPr>
          <p:spPr>
            <a:xfrm>
              <a:off x="1009963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6CA3AD4-04D8-1048-E58F-AB08A2D0D3C0}"/>
                </a:ext>
              </a:extLst>
            </p:cNvPr>
            <p:cNvSpPr/>
            <p:nvPr/>
          </p:nvSpPr>
          <p:spPr>
            <a:xfrm>
              <a:off x="1042767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A8E0E2C-0355-36B1-21A0-2BAD8BA591AA}"/>
                </a:ext>
              </a:extLst>
            </p:cNvPr>
            <p:cNvSpPr/>
            <p:nvPr/>
          </p:nvSpPr>
          <p:spPr>
            <a:xfrm>
              <a:off x="1073940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8ABC99FC-41DC-DCC9-37AA-9D700EE70D12}"/>
                </a:ext>
              </a:extLst>
            </p:cNvPr>
            <p:cNvGrpSpPr/>
            <p:nvPr/>
          </p:nvGrpSpPr>
          <p:grpSpPr>
            <a:xfrm>
              <a:off x="9338375" y="1755501"/>
              <a:ext cx="1208823" cy="630519"/>
              <a:chOff x="9422195" y="1976481"/>
              <a:chExt cx="1208823" cy="630519"/>
            </a:xfrm>
          </p:grpSpPr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C782A0DE-EF23-3900-BE9C-7B2519E386C5}"/>
                  </a:ext>
                </a:extLst>
              </p:cNvPr>
              <p:cNvSpPr/>
              <p:nvPr/>
            </p:nvSpPr>
            <p:spPr>
              <a:xfrm>
                <a:off x="9422195" y="2204460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Ordenar A=&gt;Z</a:t>
                </a:r>
              </a:p>
            </p:txBody>
          </p:sp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51A84E8-6BF1-4AEA-BC0F-82C14B6A837C}"/>
                  </a:ext>
                </a:extLst>
              </p:cNvPr>
              <p:cNvSpPr/>
              <p:nvPr/>
            </p:nvSpPr>
            <p:spPr>
              <a:xfrm>
                <a:off x="9422195" y="1976481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Ordenar Z=&gt;A</a:t>
                </a:r>
              </a:p>
            </p:txBody>
          </p:sp>
          <p:sp>
            <p:nvSpPr>
              <p:cNvPr id="64" name="Rectángulo: esquinas redondeadas 63">
                <a:extLst>
                  <a:ext uri="{FF2B5EF4-FFF2-40B4-BE49-F238E27FC236}">
                    <a16:creationId xmlns:a16="http://schemas.microsoft.com/office/drawing/2014/main" id="{5E004A78-32D1-682E-6267-4B3297A72AA1}"/>
                  </a:ext>
                </a:extLst>
              </p:cNvPr>
              <p:cNvSpPr/>
              <p:nvPr/>
            </p:nvSpPr>
            <p:spPr>
              <a:xfrm>
                <a:off x="9422195" y="2439195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Copiar selección</a:t>
                </a:r>
              </a:p>
            </p:txBody>
          </p:sp>
        </p:grp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79A70E5-D68E-5C62-1641-D45F8A87D383}"/>
                </a:ext>
              </a:extLst>
            </p:cNvPr>
            <p:cNvSpPr/>
            <p:nvPr/>
          </p:nvSpPr>
          <p:spPr>
            <a:xfrm>
              <a:off x="9338375" y="2441950"/>
              <a:ext cx="1208823" cy="16780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Guardar Cambios BD</a:t>
              </a: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EFBC4745-6C4D-17A4-4415-A9A4A4DB561A}"/>
                </a:ext>
              </a:extLst>
            </p:cNvPr>
            <p:cNvGrpSpPr/>
            <p:nvPr/>
          </p:nvGrpSpPr>
          <p:grpSpPr>
            <a:xfrm>
              <a:off x="5018642" y="1588857"/>
              <a:ext cx="2655426" cy="619422"/>
              <a:chOff x="5018642" y="1384077"/>
              <a:chExt cx="2655426" cy="619422"/>
            </a:xfrm>
          </p:grpSpPr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372706FC-C17F-5D2F-0DFB-B46CB0058EE0}"/>
                  </a:ext>
                </a:extLst>
              </p:cNvPr>
              <p:cNvSpPr/>
              <p:nvPr/>
            </p:nvSpPr>
            <p:spPr>
              <a:xfrm>
                <a:off x="5826247" y="1619834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Mes</a:t>
                </a:r>
              </a:p>
            </p:txBody>
          </p:sp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73F6E234-7D83-3C9C-459E-9DA032693F89}"/>
                  </a:ext>
                </a:extLst>
              </p:cNvPr>
              <p:cNvSpPr/>
              <p:nvPr/>
            </p:nvSpPr>
            <p:spPr>
              <a:xfrm>
                <a:off x="5046041" y="1619833"/>
                <a:ext cx="1273799" cy="164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Fecha Inicio</a:t>
                </a:r>
              </a:p>
            </p:txBody>
          </p:sp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2C7D7A8B-8453-9626-B0A7-B2D2B4CE0A3E}"/>
                  </a:ext>
                </a:extLst>
              </p:cNvPr>
              <p:cNvSpPr/>
              <p:nvPr/>
            </p:nvSpPr>
            <p:spPr>
              <a:xfrm>
                <a:off x="6488007" y="1619833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CC414CC2-7472-BF31-4C43-7202A1D3BCF1}"/>
                  </a:ext>
                </a:extLst>
              </p:cNvPr>
              <p:cNvSpPr/>
              <p:nvPr/>
            </p:nvSpPr>
            <p:spPr>
              <a:xfrm>
                <a:off x="6520356" y="1655440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18EE4D0A-7251-5895-8006-4A88EA83E153}"/>
                  </a:ext>
                </a:extLst>
              </p:cNvPr>
              <p:cNvSpPr/>
              <p:nvPr/>
            </p:nvSpPr>
            <p:spPr>
              <a:xfrm>
                <a:off x="5826247" y="1832645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Mes</a:t>
                </a:r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1AAE9CA8-C2F2-B1BE-D303-E258009E986E}"/>
                  </a:ext>
                </a:extLst>
              </p:cNvPr>
              <p:cNvSpPr/>
              <p:nvPr/>
            </p:nvSpPr>
            <p:spPr>
              <a:xfrm>
                <a:off x="5046039" y="1832644"/>
                <a:ext cx="1273799" cy="164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Fecha Final</a:t>
                </a:r>
              </a:p>
            </p:txBody>
          </p:sp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51552E0B-9FE9-9AB3-EFAD-BDBAF07FA2BE}"/>
                  </a:ext>
                </a:extLst>
              </p:cNvPr>
              <p:cNvSpPr/>
              <p:nvPr/>
            </p:nvSpPr>
            <p:spPr>
              <a:xfrm>
                <a:off x="6488007" y="1832644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40B2FFCF-5967-9D1A-15CF-B104E33A3A1B}"/>
                  </a:ext>
                </a:extLst>
              </p:cNvPr>
              <p:cNvSpPr/>
              <p:nvPr/>
            </p:nvSpPr>
            <p:spPr>
              <a:xfrm>
                <a:off x="6520356" y="1868251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C24D0FC5-B2F8-FE8E-6A38-177BD36C0165}"/>
                  </a:ext>
                </a:extLst>
              </p:cNvPr>
              <p:cNvSpPr/>
              <p:nvPr/>
            </p:nvSpPr>
            <p:spPr>
              <a:xfrm>
                <a:off x="5018642" y="1384077"/>
                <a:ext cx="1898574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1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Información para Edición.</a:t>
                </a:r>
              </a:p>
            </p:txBody>
          </p:sp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52853B27-1063-D121-93BA-61B874BF476D}"/>
                  </a:ext>
                </a:extLst>
              </p:cNvPr>
              <p:cNvSpPr/>
              <p:nvPr/>
            </p:nvSpPr>
            <p:spPr>
              <a:xfrm>
                <a:off x="6785097" y="1626184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Año</a:t>
                </a:r>
              </a:p>
            </p:txBody>
          </p:sp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50CE6F4-BBF9-83DF-0953-FCB3776D7FE6}"/>
                  </a:ext>
                </a:extLst>
              </p:cNvPr>
              <p:cNvSpPr/>
              <p:nvPr/>
            </p:nvSpPr>
            <p:spPr>
              <a:xfrm>
                <a:off x="7446857" y="1626183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4965BB54-3FC9-E64D-9139-487FA0D634C1}"/>
                  </a:ext>
                </a:extLst>
              </p:cNvPr>
              <p:cNvSpPr/>
              <p:nvPr/>
            </p:nvSpPr>
            <p:spPr>
              <a:xfrm>
                <a:off x="7479206" y="1661790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F51C7606-BB03-EDC3-0432-3529C79CD639}"/>
                  </a:ext>
                </a:extLst>
              </p:cNvPr>
              <p:cNvSpPr/>
              <p:nvPr/>
            </p:nvSpPr>
            <p:spPr>
              <a:xfrm>
                <a:off x="6785097" y="1838995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Año</a:t>
                </a:r>
              </a:p>
            </p:txBody>
          </p:sp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8F38C50B-D743-9039-982D-CEE699BDCEA2}"/>
                  </a:ext>
                </a:extLst>
              </p:cNvPr>
              <p:cNvSpPr/>
              <p:nvPr/>
            </p:nvSpPr>
            <p:spPr>
              <a:xfrm>
                <a:off x="7446857" y="1838994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355AABF4-1161-E9A3-8AEF-D1F2441B7683}"/>
                  </a:ext>
                </a:extLst>
              </p:cNvPr>
              <p:cNvSpPr/>
              <p:nvPr/>
            </p:nvSpPr>
            <p:spPr>
              <a:xfrm>
                <a:off x="7479206" y="1874601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5022E3AC-D750-88C8-3121-AC690776439A}"/>
                </a:ext>
              </a:extLst>
            </p:cNvPr>
            <p:cNvSpPr/>
            <p:nvPr/>
          </p:nvSpPr>
          <p:spPr>
            <a:xfrm>
              <a:off x="6462651" y="2261378"/>
              <a:ext cx="1208823" cy="16780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Extracción</a:t>
              </a:r>
            </a:p>
          </p:txBody>
        </p:sp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35C4CA4B-D674-B1DB-BFB5-7B207F87B82B}"/>
              </a:ext>
            </a:extLst>
          </p:cNvPr>
          <p:cNvSpPr/>
          <p:nvPr/>
        </p:nvSpPr>
        <p:spPr>
          <a:xfrm>
            <a:off x="3681565" y="314965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5DC281A-8636-4B09-1837-1817975C6441}"/>
              </a:ext>
            </a:extLst>
          </p:cNvPr>
          <p:cNvSpPr/>
          <p:nvPr/>
        </p:nvSpPr>
        <p:spPr>
          <a:xfrm>
            <a:off x="3134993" y="345746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4D99E55-0062-A2A7-B7B7-01B0B54E4D99}"/>
              </a:ext>
            </a:extLst>
          </p:cNvPr>
          <p:cNvSpPr/>
          <p:nvPr/>
        </p:nvSpPr>
        <p:spPr>
          <a:xfrm>
            <a:off x="4882888" y="220913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956BF3A-DDA5-34F1-EA33-36004B14013A}"/>
              </a:ext>
            </a:extLst>
          </p:cNvPr>
          <p:cNvSpPr/>
          <p:nvPr/>
        </p:nvSpPr>
        <p:spPr>
          <a:xfrm>
            <a:off x="4841322" y="201077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9C1FC1A8-278F-42CC-D49C-A8A273B7D755}"/>
              </a:ext>
            </a:extLst>
          </p:cNvPr>
          <p:cNvSpPr/>
          <p:nvPr/>
        </p:nvSpPr>
        <p:spPr>
          <a:xfrm>
            <a:off x="3866933" y="198814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19104AB-24D6-97B1-95D2-DFCE21B22785}"/>
              </a:ext>
            </a:extLst>
          </p:cNvPr>
          <p:cNvSpPr/>
          <p:nvPr/>
        </p:nvSpPr>
        <p:spPr>
          <a:xfrm>
            <a:off x="4745997" y="137275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7FA0FAC9-564D-949E-43D8-61FD2E8365B9}"/>
              </a:ext>
            </a:extLst>
          </p:cNvPr>
          <p:cNvSpPr/>
          <p:nvPr/>
        </p:nvSpPr>
        <p:spPr>
          <a:xfrm>
            <a:off x="3848032" y="22105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E96CD49B-661A-7A77-CC18-0D772E2D8FEB}"/>
              </a:ext>
            </a:extLst>
          </p:cNvPr>
          <p:cNvSpPr/>
          <p:nvPr/>
        </p:nvSpPr>
        <p:spPr>
          <a:xfrm>
            <a:off x="5085798" y="252212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78BA6B54-B827-6B33-C052-962796B0177C}"/>
              </a:ext>
            </a:extLst>
          </p:cNvPr>
          <p:cNvSpPr/>
          <p:nvPr/>
        </p:nvSpPr>
        <p:spPr>
          <a:xfrm>
            <a:off x="6884430" y="188227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0147C66-A3CD-D2EE-165C-4F8F70B4A6D1}"/>
              </a:ext>
            </a:extLst>
          </p:cNvPr>
          <p:cNvSpPr/>
          <p:nvPr/>
        </p:nvSpPr>
        <p:spPr>
          <a:xfrm>
            <a:off x="8130440" y="213524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CD63EAA7-F6C0-BC8D-0E6C-A232D0704AF4}"/>
              </a:ext>
            </a:extLst>
          </p:cNvPr>
          <p:cNvSpPr/>
          <p:nvPr/>
        </p:nvSpPr>
        <p:spPr>
          <a:xfrm>
            <a:off x="6915272" y="235826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C737D48-4D2B-C9E5-9089-FFCA360EF0C9}"/>
              </a:ext>
            </a:extLst>
          </p:cNvPr>
          <p:cNvSpPr/>
          <p:nvPr/>
        </p:nvSpPr>
        <p:spPr>
          <a:xfrm>
            <a:off x="8094702" y="261831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EDF731B1-7EED-0A04-80BF-557F020113B4}"/>
              </a:ext>
            </a:extLst>
          </p:cNvPr>
          <p:cNvSpPr/>
          <p:nvPr/>
        </p:nvSpPr>
        <p:spPr>
          <a:xfrm>
            <a:off x="6884430" y="139341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7353861-87DD-012B-AAAC-B20E17B70C1A}"/>
              </a:ext>
            </a:extLst>
          </p:cNvPr>
          <p:cNvSpPr/>
          <p:nvPr/>
        </p:nvSpPr>
        <p:spPr>
          <a:xfrm>
            <a:off x="8770250" y="188227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5276F27-225C-C7F7-F3E5-F024D78D7F9D}"/>
              </a:ext>
            </a:extLst>
          </p:cNvPr>
          <p:cNvSpPr/>
          <p:nvPr/>
        </p:nvSpPr>
        <p:spPr>
          <a:xfrm>
            <a:off x="2765449" y="316161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CA88F08F-1D5A-9C18-5641-213C223FBFE9}"/>
              </a:ext>
            </a:extLst>
          </p:cNvPr>
          <p:cNvSpPr/>
          <p:nvPr/>
        </p:nvSpPr>
        <p:spPr>
          <a:xfrm>
            <a:off x="4128554" y="349401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6EFB6832-C2F8-2721-066E-85A375D6D16D}"/>
              </a:ext>
            </a:extLst>
          </p:cNvPr>
          <p:cNvSpPr/>
          <p:nvPr/>
        </p:nvSpPr>
        <p:spPr>
          <a:xfrm>
            <a:off x="2706906" y="137181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CBB30CED-2259-5E73-A943-D9FBA2F447DE}"/>
              </a:ext>
            </a:extLst>
          </p:cNvPr>
          <p:cNvSpPr/>
          <p:nvPr/>
        </p:nvSpPr>
        <p:spPr>
          <a:xfrm>
            <a:off x="4445130" y="308834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BE133076-4C15-77F0-FA75-D9EB9A5832BC}"/>
              </a:ext>
            </a:extLst>
          </p:cNvPr>
          <p:cNvSpPr/>
          <p:nvPr/>
        </p:nvSpPr>
        <p:spPr>
          <a:xfrm>
            <a:off x="4828684" y="345642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F07CE51-CF25-F093-6967-C7D7A0D8685E}"/>
              </a:ext>
            </a:extLst>
          </p:cNvPr>
          <p:cNvSpPr/>
          <p:nvPr/>
        </p:nvSpPr>
        <p:spPr>
          <a:xfrm>
            <a:off x="5252406" y="314454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C211257-C278-2538-96F1-BB9450401EA8}"/>
              </a:ext>
            </a:extLst>
          </p:cNvPr>
          <p:cNvSpPr/>
          <p:nvPr/>
        </p:nvSpPr>
        <p:spPr>
          <a:xfrm>
            <a:off x="5855739" y="349401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E15D8459-C622-0F69-E084-710A0750D93E}"/>
              </a:ext>
            </a:extLst>
          </p:cNvPr>
          <p:cNvSpPr/>
          <p:nvPr/>
        </p:nvSpPr>
        <p:spPr>
          <a:xfrm>
            <a:off x="6338519" y="313774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183007D0-AD27-6393-555B-F12946A9F579}"/>
              </a:ext>
            </a:extLst>
          </p:cNvPr>
          <p:cNvSpPr/>
          <p:nvPr/>
        </p:nvSpPr>
        <p:spPr>
          <a:xfrm>
            <a:off x="6984965" y="347245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23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1F2CF101-A938-B7AC-FB76-408C859AC9F6}"/>
              </a:ext>
            </a:extLst>
          </p:cNvPr>
          <p:cNvSpPr/>
          <p:nvPr/>
        </p:nvSpPr>
        <p:spPr>
          <a:xfrm>
            <a:off x="7405855" y="313212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24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DA9429F7-DD43-5AE6-E57E-AF8117A33A52}"/>
              </a:ext>
            </a:extLst>
          </p:cNvPr>
          <p:cNvSpPr/>
          <p:nvPr/>
        </p:nvSpPr>
        <p:spPr>
          <a:xfrm>
            <a:off x="8338799" y="3484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27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E3B2EA6E-8C74-39BA-113F-BD56EB6469E8}"/>
              </a:ext>
            </a:extLst>
          </p:cNvPr>
          <p:cNvSpPr/>
          <p:nvPr/>
        </p:nvSpPr>
        <p:spPr>
          <a:xfrm>
            <a:off x="8016178" y="313211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26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4F498892-8AD0-2350-8C87-AE7A3CFA017C}"/>
              </a:ext>
            </a:extLst>
          </p:cNvPr>
          <p:cNvSpPr/>
          <p:nvPr/>
        </p:nvSpPr>
        <p:spPr>
          <a:xfrm>
            <a:off x="7754851" y="348173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5754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B89BA6-0961-9392-3796-C8E0670C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71" y="1268072"/>
            <a:ext cx="4532357" cy="3621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64F1FD4B-88FB-AC46-239B-BF7A40586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" b="29375"/>
          <a:stretch/>
        </p:blipFill>
        <p:spPr>
          <a:xfrm>
            <a:off x="1509485" y="1011956"/>
            <a:ext cx="4717143" cy="26529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72BF49-5A67-8235-9216-9E38860D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15" y="2852266"/>
            <a:ext cx="4082414" cy="326194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700FB6A-F96C-7F8C-A2EA-96E24758609D}"/>
              </a:ext>
            </a:extLst>
          </p:cNvPr>
          <p:cNvSpPr/>
          <p:nvPr/>
        </p:nvSpPr>
        <p:spPr>
          <a:xfrm>
            <a:off x="5545137" y="1121294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47F5935-E1B8-DC5F-229A-7BC7C45499B6}"/>
              </a:ext>
            </a:extLst>
          </p:cNvPr>
          <p:cNvSpPr/>
          <p:nvPr/>
        </p:nvSpPr>
        <p:spPr>
          <a:xfrm>
            <a:off x="5935662" y="2959619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CFC7CC1-5811-3074-78C0-21D786A9036C}"/>
              </a:ext>
            </a:extLst>
          </p:cNvPr>
          <p:cNvSpPr/>
          <p:nvPr/>
        </p:nvSpPr>
        <p:spPr>
          <a:xfrm>
            <a:off x="9812337" y="1416569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70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4E0304-2A2C-9486-BEE7-B64D2336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48" y="326928"/>
            <a:ext cx="7733984" cy="6179642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507DBEE-D5B1-D133-A651-742B1E358149}"/>
              </a:ext>
            </a:extLst>
          </p:cNvPr>
          <p:cNvSpPr/>
          <p:nvPr/>
        </p:nvSpPr>
        <p:spPr>
          <a:xfrm>
            <a:off x="3339710" y="427663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791A647-AE58-F71E-9FE1-EA32001277AD}"/>
              </a:ext>
            </a:extLst>
          </p:cNvPr>
          <p:cNvSpPr/>
          <p:nvPr/>
        </p:nvSpPr>
        <p:spPr>
          <a:xfrm>
            <a:off x="5007012" y="41629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BB0071-6339-5304-63C5-DDDD2743294E}"/>
              </a:ext>
            </a:extLst>
          </p:cNvPr>
          <p:cNvSpPr/>
          <p:nvPr/>
        </p:nvSpPr>
        <p:spPr>
          <a:xfrm>
            <a:off x="7561420" y="37762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797A0E-A642-FC61-6978-6726502B7C38}"/>
              </a:ext>
            </a:extLst>
          </p:cNvPr>
          <p:cNvSpPr/>
          <p:nvPr/>
        </p:nvSpPr>
        <p:spPr>
          <a:xfrm>
            <a:off x="4288232" y="1021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2B603F-0A80-7F17-32B0-6F7E09043DB2}"/>
              </a:ext>
            </a:extLst>
          </p:cNvPr>
          <p:cNvSpPr/>
          <p:nvPr/>
        </p:nvSpPr>
        <p:spPr>
          <a:xfrm>
            <a:off x="4259384" y="162639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C604A9D-2A19-B618-1A23-59F81839292C}"/>
              </a:ext>
            </a:extLst>
          </p:cNvPr>
          <p:cNvSpPr/>
          <p:nvPr/>
        </p:nvSpPr>
        <p:spPr>
          <a:xfrm>
            <a:off x="4259384" y="132386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5C6498-FD8D-A9EC-319F-606269F087AE}"/>
              </a:ext>
            </a:extLst>
          </p:cNvPr>
          <p:cNvSpPr/>
          <p:nvPr/>
        </p:nvSpPr>
        <p:spPr>
          <a:xfrm>
            <a:off x="2595910" y="237246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E4B1537-26F5-9694-3AEC-620A75A698A5}"/>
              </a:ext>
            </a:extLst>
          </p:cNvPr>
          <p:cNvSpPr/>
          <p:nvPr/>
        </p:nvSpPr>
        <p:spPr>
          <a:xfrm>
            <a:off x="4802460" y="219796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F75EB2-21EA-7ED0-2A3E-A4EDA6CDF45D}"/>
              </a:ext>
            </a:extLst>
          </p:cNvPr>
          <p:cNvSpPr/>
          <p:nvPr/>
        </p:nvSpPr>
        <p:spPr>
          <a:xfrm>
            <a:off x="6904162" y="151159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AD7000-C8A6-A50B-0B50-17CA45DC76A4}"/>
              </a:ext>
            </a:extLst>
          </p:cNvPr>
          <p:cNvSpPr/>
          <p:nvPr/>
        </p:nvSpPr>
        <p:spPr>
          <a:xfrm>
            <a:off x="6904162" y="23294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14922E-9EE5-F0B6-E2B6-42984BAAA9BE}"/>
              </a:ext>
            </a:extLst>
          </p:cNvPr>
          <p:cNvSpPr/>
          <p:nvPr/>
        </p:nvSpPr>
        <p:spPr>
          <a:xfrm>
            <a:off x="6904162" y="201440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1424DC8-BCF0-A854-062E-3940460AA474}"/>
              </a:ext>
            </a:extLst>
          </p:cNvPr>
          <p:cNvSpPr/>
          <p:nvPr/>
        </p:nvSpPr>
        <p:spPr>
          <a:xfrm>
            <a:off x="5892157" y="309477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2F9F5-7B5D-DD76-9604-C6B0732D7316}"/>
              </a:ext>
            </a:extLst>
          </p:cNvPr>
          <p:cNvSpPr/>
          <p:nvPr/>
        </p:nvSpPr>
        <p:spPr>
          <a:xfrm>
            <a:off x="6823376" y="308177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04F54AD-8FD3-5DAC-BEDC-21C912A51302}"/>
              </a:ext>
            </a:extLst>
          </p:cNvPr>
          <p:cNvSpPr/>
          <p:nvPr/>
        </p:nvSpPr>
        <p:spPr>
          <a:xfrm>
            <a:off x="7970934" y="305675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103BA45-C3B5-EC98-2FEE-827966F46A59}"/>
              </a:ext>
            </a:extLst>
          </p:cNvPr>
          <p:cNvSpPr/>
          <p:nvPr/>
        </p:nvSpPr>
        <p:spPr>
          <a:xfrm>
            <a:off x="8898326" y="307760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FDCFB79-FDEA-3B1C-6E91-AC1E61739AC5}"/>
              </a:ext>
            </a:extLst>
          </p:cNvPr>
          <p:cNvSpPr/>
          <p:nvPr/>
        </p:nvSpPr>
        <p:spPr>
          <a:xfrm>
            <a:off x="9497126" y="30776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DE5DCE-89F4-DB6F-D0D7-1F7BC70DFE64}"/>
              </a:ext>
            </a:extLst>
          </p:cNvPr>
          <p:cNvSpPr/>
          <p:nvPr/>
        </p:nvSpPr>
        <p:spPr>
          <a:xfrm>
            <a:off x="3332533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24936B-CD42-B8F8-7F71-573156A0C81F}"/>
              </a:ext>
            </a:extLst>
          </p:cNvPr>
          <p:cNvSpPr/>
          <p:nvPr/>
        </p:nvSpPr>
        <p:spPr>
          <a:xfrm>
            <a:off x="4222977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5DEF8E6-DE38-01B6-1DE8-5E5C65A190EC}"/>
              </a:ext>
            </a:extLst>
          </p:cNvPr>
          <p:cNvSpPr/>
          <p:nvPr/>
        </p:nvSpPr>
        <p:spPr>
          <a:xfrm>
            <a:off x="4945700" y="308901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0E8B9D3-DE29-3167-2313-A509B4B68AD3}"/>
              </a:ext>
            </a:extLst>
          </p:cNvPr>
          <p:cNvSpPr/>
          <p:nvPr/>
        </p:nvSpPr>
        <p:spPr>
          <a:xfrm>
            <a:off x="2456944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45164AE-81ED-00A5-7428-A56258DE13C2}"/>
              </a:ext>
            </a:extLst>
          </p:cNvPr>
          <p:cNvSpPr/>
          <p:nvPr/>
        </p:nvSpPr>
        <p:spPr>
          <a:xfrm>
            <a:off x="8982898" y="1021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43B95A-161C-9595-C7C0-1C88D4F1CEA4}"/>
              </a:ext>
            </a:extLst>
          </p:cNvPr>
          <p:cNvSpPr/>
          <p:nvPr/>
        </p:nvSpPr>
        <p:spPr>
          <a:xfrm>
            <a:off x="3392272" y="38899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C7EEEF-E361-12E2-A382-B8FF4DAEDB57}"/>
              </a:ext>
            </a:extLst>
          </p:cNvPr>
          <p:cNvSpPr/>
          <p:nvPr/>
        </p:nvSpPr>
        <p:spPr>
          <a:xfrm>
            <a:off x="5059574" y="37762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569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AB03B8-7B28-8C7E-4F75-7F637978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932471"/>
            <a:ext cx="6248942" cy="499305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4DDD65E-EA21-FE4D-760D-C061CF0BD5E2}"/>
              </a:ext>
            </a:extLst>
          </p:cNvPr>
          <p:cNvSpPr/>
          <p:nvPr/>
        </p:nvSpPr>
        <p:spPr>
          <a:xfrm>
            <a:off x="7233871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7DBFC57-C8BC-B8E0-787A-8ED3CC8AA5BC}"/>
              </a:ext>
            </a:extLst>
          </p:cNvPr>
          <p:cNvSpPr/>
          <p:nvPr/>
        </p:nvSpPr>
        <p:spPr>
          <a:xfrm>
            <a:off x="5246253" y="13745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D9239-6272-615A-5BC4-945BD07B3B0E}"/>
              </a:ext>
            </a:extLst>
          </p:cNvPr>
          <p:cNvSpPr/>
          <p:nvPr/>
        </p:nvSpPr>
        <p:spPr>
          <a:xfrm>
            <a:off x="4939203" y="191054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51E2B7B-D98F-B973-8577-8832DEB53073}"/>
              </a:ext>
            </a:extLst>
          </p:cNvPr>
          <p:cNvSpPr/>
          <p:nvPr/>
        </p:nvSpPr>
        <p:spPr>
          <a:xfrm>
            <a:off x="5400395" y="170206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D0B2B5-A0E9-1B79-ACA8-79F3FFCCC69B}"/>
              </a:ext>
            </a:extLst>
          </p:cNvPr>
          <p:cNvSpPr/>
          <p:nvPr/>
        </p:nvSpPr>
        <p:spPr>
          <a:xfrm>
            <a:off x="8343489" y="151432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0E8771-AA83-ED66-8993-1D104DB1421C}"/>
              </a:ext>
            </a:extLst>
          </p:cNvPr>
          <p:cNvSpPr/>
          <p:nvPr/>
        </p:nvSpPr>
        <p:spPr>
          <a:xfrm>
            <a:off x="3064723" y="97585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652EFA3-90FF-E52D-C2A9-09AB031E04FD}"/>
              </a:ext>
            </a:extLst>
          </p:cNvPr>
          <p:cNvSpPr/>
          <p:nvPr/>
        </p:nvSpPr>
        <p:spPr>
          <a:xfrm>
            <a:off x="4732025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B6D9CD9-C88B-51C4-16B5-FD71227F4D27}"/>
              </a:ext>
            </a:extLst>
          </p:cNvPr>
          <p:cNvSpPr/>
          <p:nvPr/>
        </p:nvSpPr>
        <p:spPr>
          <a:xfrm>
            <a:off x="4179164" y="307642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12B7DD-13C8-2458-633B-079B599725BE}"/>
              </a:ext>
            </a:extLst>
          </p:cNvPr>
          <p:cNvSpPr/>
          <p:nvPr/>
        </p:nvSpPr>
        <p:spPr>
          <a:xfrm>
            <a:off x="6007964" y="28953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DB90921-FC27-8E6F-180A-F71AF647CC0B}"/>
              </a:ext>
            </a:extLst>
          </p:cNvPr>
          <p:cNvSpPr/>
          <p:nvPr/>
        </p:nvSpPr>
        <p:spPr>
          <a:xfrm>
            <a:off x="7320103" y="28953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1FFE50-F4A9-4A83-5786-5E8137B801F9}"/>
              </a:ext>
            </a:extLst>
          </p:cNvPr>
          <p:cNvSpPr/>
          <p:nvPr/>
        </p:nvSpPr>
        <p:spPr>
          <a:xfrm>
            <a:off x="5350337" y="226018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E8CE4FD-A8E6-39DD-A6DA-833D2600BD9C}"/>
              </a:ext>
            </a:extLst>
          </p:cNvPr>
          <p:cNvSpPr/>
          <p:nvPr/>
        </p:nvSpPr>
        <p:spPr>
          <a:xfrm>
            <a:off x="3196128" y="235545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788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D618F9-B3CE-FD4C-B2DB-2139BD63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932471"/>
            <a:ext cx="6248942" cy="499305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0CB6226-5CBF-A5CE-958F-D948A307E5DB}"/>
              </a:ext>
            </a:extLst>
          </p:cNvPr>
          <p:cNvSpPr/>
          <p:nvPr/>
        </p:nvSpPr>
        <p:spPr>
          <a:xfrm>
            <a:off x="7233871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21EC653-5DD4-7DF4-B35C-25E8AEC77099}"/>
              </a:ext>
            </a:extLst>
          </p:cNvPr>
          <p:cNvSpPr/>
          <p:nvPr/>
        </p:nvSpPr>
        <p:spPr>
          <a:xfrm>
            <a:off x="3922050" y="148873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7BC0D32-4696-D1B4-244C-C4F41874E2D2}"/>
              </a:ext>
            </a:extLst>
          </p:cNvPr>
          <p:cNvSpPr/>
          <p:nvPr/>
        </p:nvSpPr>
        <p:spPr>
          <a:xfrm>
            <a:off x="4892979" y="14657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9928348-02FE-7DA1-5860-E200EDFE1F74}"/>
              </a:ext>
            </a:extLst>
          </p:cNvPr>
          <p:cNvSpPr/>
          <p:nvPr/>
        </p:nvSpPr>
        <p:spPr>
          <a:xfrm>
            <a:off x="3828770" y="192530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57AE7B-0D89-39EA-2190-F192A21527F6}"/>
              </a:ext>
            </a:extLst>
          </p:cNvPr>
          <p:cNvSpPr/>
          <p:nvPr/>
        </p:nvSpPr>
        <p:spPr>
          <a:xfrm>
            <a:off x="8410164" y="129311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07F2F8-8384-1B42-6C19-270F12F9995A}"/>
              </a:ext>
            </a:extLst>
          </p:cNvPr>
          <p:cNvSpPr/>
          <p:nvPr/>
        </p:nvSpPr>
        <p:spPr>
          <a:xfrm>
            <a:off x="3064723" y="97585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C63D020-3B74-A31A-82EB-FE54AA95FA81}"/>
              </a:ext>
            </a:extLst>
          </p:cNvPr>
          <p:cNvSpPr/>
          <p:nvPr/>
        </p:nvSpPr>
        <p:spPr>
          <a:xfrm>
            <a:off x="4732025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F50415E-4117-245D-CCF5-6CF707B90CFF}"/>
              </a:ext>
            </a:extLst>
          </p:cNvPr>
          <p:cNvSpPr/>
          <p:nvPr/>
        </p:nvSpPr>
        <p:spPr>
          <a:xfrm>
            <a:off x="7056725" y="14657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72F1E4-3C33-0C3B-DCC3-3C999625CDE6}"/>
              </a:ext>
            </a:extLst>
          </p:cNvPr>
          <p:cNvSpPr/>
          <p:nvPr/>
        </p:nvSpPr>
        <p:spPr>
          <a:xfrm>
            <a:off x="7013653" y="172615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83C8D34-3D90-A7D3-538D-02AA8A0528AF}"/>
              </a:ext>
            </a:extLst>
          </p:cNvPr>
          <p:cNvSpPr/>
          <p:nvPr/>
        </p:nvSpPr>
        <p:spPr>
          <a:xfrm>
            <a:off x="7041949" y="194893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A2D814-E1C5-E092-C0C5-A94187BFE9C2}"/>
              </a:ext>
            </a:extLst>
          </p:cNvPr>
          <p:cNvSpPr/>
          <p:nvPr/>
        </p:nvSpPr>
        <p:spPr>
          <a:xfrm>
            <a:off x="5581772" y="183143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E48DD90-5C65-014B-C032-0A49F1EBE72B}"/>
              </a:ext>
            </a:extLst>
          </p:cNvPr>
          <p:cNvSpPr/>
          <p:nvPr/>
        </p:nvSpPr>
        <p:spPr>
          <a:xfrm>
            <a:off x="5579323" y="20668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70F506D-9AD8-821E-AC18-5FDB92E8EA77}"/>
              </a:ext>
            </a:extLst>
          </p:cNvPr>
          <p:cNvSpPr/>
          <p:nvPr/>
        </p:nvSpPr>
        <p:spPr>
          <a:xfrm>
            <a:off x="7041949" y="220938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D7AE3C6-977A-440C-53C0-A5C939E3B4EA}"/>
              </a:ext>
            </a:extLst>
          </p:cNvPr>
          <p:cNvSpPr/>
          <p:nvPr/>
        </p:nvSpPr>
        <p:spPr>
          <a:xfrm>
            <a:off x="2984299" y="28442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59D3286-D5DF-0BD9-996A-F4CC480A390D}"/>
              </a:ext>
            </a:extLst>
          </p:cNvPr>
          <p:cNvSpPr/>
          <p:nvPr/>
        </p:nvSpPr>
        <p:spPr>
          <a:xfrm>
            <a:off x="3664936" y="28442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3EB64DC-5F13-F072-3F6C-7CC2B73FF29C}"/>
              </a:ext>
            </a:extLst>
          </p:cNvPr>
          <p:cNvSpPr/>
          <p:nvPr/>
        </p:nvSpPr>
        <p:spPr>
          <a:xfrm>
            <a:off x="4378751" y="284427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8F50A75-871A-286C-C5F3-C6D91ECF5EB1}"/>
              </a:ext>
            </a:extLst>
          </p:cNvPr>
          <p:cNvSpPr/>
          <p:nvPr/>
        </p:nvSpPr>
        <p:spPr>
          <a:xfrm>
            <a:off x="5073890" y="287175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51D83-4DF9-C2B7-8541-FF5A6FBFD74F}"/>
              </a:ext>
            </a:extLst>
          </p:cNvPr>
          <p:cNvSpPr/>
          <p:nvPr/>
        </p:nvSpPr>
        <p:spPr>
          <a:xfrm>
            <a:off x="5794903" y="290106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8F1AD38-6DEE-6AD8-E6E5-1F9CF28F83A3}"/>
              </a:ext>
            </a:extLst>
          </p:cNvPr>
          <p:cNvSpPr/>
          <p:nvPr/>
        </p:nvSpPr>
        <p:spPr>
          <a:xfrm>
            <a:off x="6617483" y="2903753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72B4008-4274-DF2B-885F-BD57D7B7E734}"/>
              </a:ext>
            </a:extLst>
          </p:cNvPr>
          <p:cNvSpPr/>
          <p:nvPr/>
        </p:nvSpPr>
        <p:spPr>
          <a:xfrm>
            <a:off x="7507687" y="28827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7FEFDE0-1CA0-A3BB-7183-316A11EB6963}"/>
              </a:ext>
            </a:extLst>
          </p:cNvPr>
          <p:cNvSpPr/>
          <p:nvPr/>
        </p:nvSpPr>
        <p:spPr>
          <a:xfrm>
            <a:off x="8281819" y="285955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3D5037D-45C4-D4CB-EAD2-C2F3B81A7B3C}"/>
              </a:ext>
            </a:extLst>
          </p:cNvPr>
          <p:cNvSpPr/>
          <p:nvPr/>
        </p:nvSpPr>
        <p:spPr>
          <a:xfrm>
            <a:off x="8976958" y="28827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2259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64319B-FFE8-FC19-339B-64DDD9962CC5}"/>
              </a:ext>
            </a:extLst>
          </p:cNvPr>
          <p:cNvSpPr/>
          <p:nvPr/>
        </p:nvSpPr>
        <p:spPr>
          <a:xfrm>
            <a:off x="6795134" y="837816"/>
            <a:ext cx="3684190" cy="525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ángulo 62">
            <a:extLst>
              <a:ext uri="{FF2B5EF4-FFF2-40B4-BE49-F238E27FC236}">
                <a16:creationId xmlns:a16="http://schemas.microsoft.com/office/drawing/2014/main" id="{A24FBE2D-2383-A18C-4C83-2B2C7DA7CD6F}"/>
              </a:ext>
            </a:extLst>
          </p:cNvPr>
          <p:cNvSpPr/>
          <p:nvPr/>
        </p:nvSpPr>
        <p:spPr>
          <a:xfrm>
            <a:off x="6850754" y="895872"/>
            <a:ext cx="3585028" cy="969620"/>
          </a:xfrm>
          <a:custGeom>
            <a:avLst/>
            <a:gdLst>
              <a:gd name="connsiteX0" fmla="*/ 0 w 3684190"/>
              <a:gd name="connsiteY0" fmla="*/ 0 h 5255115"/>
              <a:gd name="connsiteX1" fmla="*/ 3684190 w 3684190"/>
              <a:gd name="connsiteY1" fmla="*/ 0 h 5255115"/>
              <a:gd name="connsiteX2" fmla="*/ 3684190 w 3684190"/>
              <a:gd name="connsiteY2" fmla="*/ 5255115 h 5255115"/>
              <a:gd name="connsiteX3" fmla="*/ 0 w 3684190"/>
              <a:gd name="connsiteY3" fmla="*/ 5255115 h 5255115"/>
              <a:gd name="connsiteX4" fmla="*/ 0 w 3684190"/>
              <a:gd name="connsiteY4" fmla="*/ 0 h 5255115"/>
              <a:gd name="connsiteX0" fmla="*/ 0 w 3684190"/>
              <a:gd name="connsiteY0" fmla="*/ 0 h 5255115"/>
              <a:gd name="connsiteX1" fmla="*/ 3684190 w 3684190"/>
              <a:gd name="connsiteY1" fmla="*/ 0 h 5255115"/>
              <a:gd name="connsiteX2" fmla="*/ 3684190 w 3684190"/>
              <a:gd name="connsiteY2" fmla="*/ 5255115 h 5255115"/>
              <a:gd name="connsiteX3" fmla="*/ 1862648 w 3684190"/>
              <a:gd name="connsiteY3" fmla="*/ 5246056 h 5255115"/>
              <a:gd name="connsiteX4" fmla="*/ 0 w 3684190"/>
              <a:gd name="connsiteY4" fmla="*/ 5255115 h 5255115"/>
              <a:gd name="connsiteX5" fmla="*/ 0 w 3684190"/>
              <a:gd name="connsiteY5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93885 w 3693885"/>
              <a:gd name="connsiteY2" fmla="*/ 5255115 h 5255115"/>
              <a:gd name="connsiteX3" fmla="*/ 1872343 w 3693885"/>
              <a:gd name="connsiteY3" fmla="*/ 5246056 h 5255115"/>
              <a:gd name="connsiteX4" fmla="*/ 9695 w 3693885"/>
              <a:gd name="connsiteY4" fmla="*/ 5255115 h 5255115"/>
              <a:gd name="connsiteX5" fmla="*/ 0 w 3693885"/>
              <a:gd name="connsiteY5" fmla="*/ 1907770 h 5255115"/>
              <a:gd name="connsiteX6" fmla="*/ 9695 w 3693885"/>
              <a:gd name="connsiteY6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86629 w 3693885"/>
              <a:gd name="connsiteY2" fmla="*/ 2357713 h 5255115"/>
              <a:gd name="connsiteX3" fmla="*/ 3693885 w 3693885"/>
              <a:gd name="connsiteY3" fmla="*/ 5255115 h 5255115"/>
              <a:gd name="connsiteX4" fmla="*/ 1872343 w 3693885"/>
              <a:gd name="connsiteY4" fmla="*/ 5246056 h 5255115"/>
              <a:gd name="connsiteX5" fmla="*/ 9695 w 3693885"/>
              <a:gd name="connsiteY5" fmla="*/ 5255115 h 5255115"/>
              <a:gd name="connsiteX6" fmla="*/ 0 w 3693885"/>
              <a:gd name="connsiteY6" fmla="*/ 1907770 h 5255115"/>
              <a:gd name="connsiteX7" fmla="*/ 9695 w 3693885"/>
              <a:gd name="connsiteY7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86629 w 3693885"/>
              <a:gd name="connsiteY2" fmla="*/ 2357713 h 5255115"/>
              <a:gd name="connsiteX3" fmla="*/ 3693885 w 3693885"/>
              <a:gd name="connsiteY3" fmla="*/ 5255115 h 5255115"/>
              <a:gd name="connsiteX4" fmla="*/ 1872343 w 3693885"/>
              <a:gd name="connsiteY4" fmla="*/ 5246056 h 5255115"/>
              <a:gd name="connsiteX5" fmla="*/ 0 w 3693885"/>
              <a:gd name="connsiteY5" fmla="*/ 1907770 h 5255115"/>
              <a:gd name="connsiteX6" fmla="*/ 9695 w 3693885"/>
              <a:gd name="connsiteY6" fmla="*/ 0 h 5255115"/>
              <a:gd name="connsiteX0" fmla="*/ 9695 w 3693885"/>
              <a:gd name="connsiteY0" fmla="*/ 0 h 5248022"/>
              <a:gd name="connsiteX1" fmla="*/ 3693885 w 3693885"/>
              <a:gd name="connsiteY1" fmla="*/ 0 h 5248022"/>
              <a:gd name="connsiteX2" fmla="*/ 3686629 w 3693885"/>
              <a:gd name="connsiteY2" fmla="*/ 2357713 h 5248022"/>
              <a:gd name="connsiteX3" fmla="*/ 1872343 w 3693885"/>
              <a:gd name="connsiteY3" fmla="*/ 5246056 h 5248022"/>
              <a:gd name="connsiteX4" fmla="*/ 0 w 3693885"/>
              <a:gd name="connsiteY4" fmla="*/ 1907770 h 5248022"/>
              <a:gd name="connsiteX5" fmla="*/ 9695 w 3693885"/>
              <a:gd name="connsiteY5" fmla="*/ 0 h 5248022"/>
              <a:gd name="connsiteX0" fmla="*/ 9695 w 3693885"/>
              <a:gd name="connsiteY0" fmla="*/ 0 h 5246056"/>
              <a:gd name="connsiteX1" fmla="*/ 3693885 w 3693885"/>
              <a:gd name="connsiteY1" fmla="*/ 0 h 5246056"/>
              <a:gd name="connsiteX2" fmla="*/ 3686629 w 3693885"/>
              <a:gd name="connsiteY2" fmla="*/ 2357713 h 5246056"/>
              <a:gd name="connsiteX3" fmla="*/ 1872343 w 3693885"/>
              <a:gd name="connsiteY3" fmla="*/ 5246056 h 5246056"/>
              <a:gd name="connsiteX4" fmla="*/ 0 w 3693885"/>
              <a:gd name="connsiteY4" fmla="*/ 1907770 h 5246056"/>
              <a:gd name="connsiteX5" fmla="*/ 9695 w 3693885"/>
              <a:gd name="connsiteY5" fmla="*/ 0 h 5246056"/>
              <a:gd name="connsiteX0" fmla="*/ 9695 w 3693885"/>
              <a:gd name="connsiteY0" fmla="*/ 0 h 2880227"/>
              <a:gd name="connsiteX1" fmla="*/ 3693885 w 3693885"/>
              <a:gd name="connsiteY1" fmla="*/ 0 h 2880227"/>
              <a:gd name="connsiteX2" fmla="*/ 3686629 w 3693885"/>
              <a:gd name="connsiteY2" fmla="*/ 2357713 h 2880227"/>
              <a:gd name="connsiteX3" fmla="*/ 1901372 w 3693885"/>
              <a:gd name="connsiteY3" fmla="*/ 2880227 h 2880227"/>
              <a:gd name="connsiteX4" fmla="*/ 0 w 3693885"/>
              <a:gd name="connsiteY4" fmla="*/ 1907770 h 2880227"/>
              <a:gd name="connsiteX5" fmla="*/ 9695 w 3693885"/>
              <a:gd name="connsiteY5" fmla="*/ 0 h 288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3885" h="2880227">
                <a:moveTo>
                  <a:pt x="9695" y="0"/>
                </a:moveTo>
                <a:lnTo>
                  <a:pt x="3693885" y="0"/>
                </a:lnTo>
                <a:cubicBezTo>
                  <a:pt x="3691466" y="785904"/>
                  <a:pt x="3689048" y="1571809"/>
                  <a:pt x="3686629" y="2357713"/>
                </a:cubicBezTo>
                <a:lnTo>
                  <a:pt x="1901372" y="2880227"/>
                </a:lnTo>
                <a:lnTo>
                  <a:pt x="0" y="1907770"/>
                </a:lnTo>
                <a:cubicBezTo>
                  <a:pt x="3232" y="1271847"/>
                  <a:pt x="6463" y="635923"/>
                  <a:pt x="969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Por favor registre su NUEVA Contraseña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43D3DDC-6F43-27CC-234D-E94CBD0CE8C2}"/>
              </a:ext>
            </a:extLst>
          </p:cNvPr>
          <p:cNvGrpSpPr/>
          <p:nvPr/>
        </p:nvGrpSpPr>
        <p:grpSpPr>
          <a:xfrm>
            <a:off x="7648131" y="3064744"/>
            <a:ext cx="2343604" cy="564071"/>
            <a:chOff x="8491764" y="3497943"/>
            <a:chExt cx="2343604" cy="80137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00E4842-9F47-0294-EED7-C93EFAD1CEB6}"/>
                </a:ext>
              </a:extLst>
            </p:cNvPr>
            <p:cNvSpPr/>
            <p:nvPr/>
          </p:nvSpPr>
          <p:spPr>
            <a:xfrm>
              <a:off x="8491764" y="3497943"/>
              <a:ext cx="2336800" cy="377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Contraseña Anterior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7A364A99-1BE1-0D92-F4D2-EE9FECC7AE1F}"/>
                </a:ext>
              </a:extLst>
            </p:cNvPr>
            <p:cNvSpPr/>
            <p:nvPr/>
          </p:nvSpPr>
          <p:spPr>
            <a:xfrm>
              <a:off x="8498568" y="3921946"/>
              <a:ext cx="2336800" cy="377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Contraseña Nueva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BA3E7D-7FE7-B83A-69D3-AFA66C9EC59D}"/>
              </a:ext>
            </a:extLst>
          </p:cNvPr>
          <p:cNvSpPr/>
          <p:nvPr/>
        </p:nvSpPr>
        <p:spPr>
          <a:xfrm>
            <a:off x="7050105" y="4147578"/>
            <a:ext cx="3289881" cy="1793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La contraseña debe tener al menos 8 caracteres, de los cuales debe tener al MENOS: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Un numero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Mayúsculas  y minúsculas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Un símbolo como: $,%,#/,(,),?,¿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2045344-6E7E-33CF-C205-2B328A80F855}"/>
              </a:ext>
            </a:extLst>
          </p:cNvPr>
          <p:cNvSpPr/>
          <p:nvPr/>
        </p:nvSpPr>
        <p:spPr>
          <a:xfrm>
            <a:off x="8455035" y="3735518"/>
            <a:ext cx="736600" cy="2159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16D6CCF-F0E7-6E1D-B596-BA2C5F6CB349}"/>
              </a:ext>
            </a:extLst>
          </p:cNvPr>
          <p:cNvSpPr/>
          <p:nvPr/>
        </p:nvSpPr>
        <p:spPr>
          <a:xfrm>
            <a:off x="278414" y="336942"/>
            <a:ext cx="5540991" cy="5010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Acceso/Recuperación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EC1C0E-1506-FD1D-D66D-9AA9BF6EF742}"/>
              </a:ext>
            </a:extLst>
          </p:cNvPr>
          <p:cNvSpPr/>
          <p:nvPr/>
        </p:nvSpPr>
        <p:spPr>
          <a:xfrm>
            <a:off x="396973" y="719079"/>
            <a:ext cx="687226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Acceso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75F6E2-8990-8FF7-2203-B2A2FE8A4D53}"/>
              </a:ext>
            </a:extLst>
          </p:cNvPr>
          <p:cNvSpPr/>
          <p:nvPr/>
        </p:nvSpPr>
        <p:spPr>
          <a:xfrm>
            <a:off x="4833360" y="783910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35BEBC-108C-1E92-89D4-E15A2A11E4FC}"/>
              </a:ext>
            </a:extLst>
          </p:cNvPr>
          <p:cNvSpPr/>
          <p:nvPr/>
        </p:nvSpPr>
        <p:spPr>
          <a:xfrm>
            <a:off x="3426082" y="730716"/>
            <a:ext cx="880280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registrados por email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330D4FD7-0234-0CB2-97AA-AF461F282E43}"/>
              </a:ext>
            </a:extLst>
          </p:cNvPr>
          <p:cNvSpPr/>
          <p:nvPr/>
        </p:nvSpPr>
        <p:spPr>
          <a:xfrm>
            <a:off x="1378017" y="783910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Estado Vigente?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A49F0B9-53B2-F3B4-1BA7-2DDE5E58BA6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84199" y="1292286"/>
            <a:ext cx="293818" cy="10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85CF363-0EBB-133C-0C5E-458CD3A4264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38013" y="1302524"/>
            <a:ext cx="288069" cy="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9763086-E1DE-5C4C-FEB5-81A10663F01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306362" y="1302524"/>
            <a:ext cx="526998" cy="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45CE06-61A9-E360-24D5-37B87F92848E}"/>
              </a:ext>
            </a:extLst>
          </p:cNvPr>
          <p:cNvSpPr/>
          <p:nvPr/>
        </p:nvSpPr>
        <p:spPr>
          <a:xfrm>
            <a:off x="2295519" y="3440319"/>
            <a:ext cx="1629236" cy="77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Enviar email con link de </a:t>
            </a:r>
            <a:r>
              <a:rPr lang="es-MX" sz="1200" dirty="0" err="1">
                <a:solidFill>
                  <a:schemeClr val="tx1"/>
                </a:solidFill>
              </a:rPr>
              <a:t>reestablecimiento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481A9DB-3AB7-BE46-4AF2-1D1204DACB43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1477124" y="1084601"/>
            <a:ext cx="44355" cy="1517429"/>
          </a:xfrm>
          <a:prstGeom prst="bentConnector3">
            <a:avLst>
              <a:gd name="adj1" fmla="val 61538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50D83B9-DBA7-69C4-405A-701F11577F87}"/>
              </a:ext>
            </a:extLst>
          </p:cNvPr>
          <p:cNvSpPr/>
          <p:nvPr/>
        </p:nvSpPr>
        <p:spPr>
          <a:xfrm>
            <a:off x="7170853" y="28289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19F4DB5-EB9C-CD17-AC2C-CB54F14D42C6}"/>
              </a:ext>
            </a:extLst>
          </p:cNvPr>
          <p:cNvSpPr/>
          <p:nvPr/>
        </p:nvSpPr>
        <p:spPr>
          <a:xfrm>
            <a:off x="7170853" y="33496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3AD4E5E-ACA3-F902-CBFD-8DB2E0C44723}"/>
              </a:ext>
            </a:extLst>
          </p:cNvPr>
          <p:cNvSpPr/>
          <p:nvPr/>
        </p:nvSpPr>
        <p:spPr>
          <a:xfrm>
            <a:off x="9294079" y="373302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5" name="Diagrama de flujo: decisión 44">
            <a:extLst>
              <a:ext uri="{FF2B5EF4-FFF2-40B4-BE49-F238E27FC236}">
                <a16:creationId xmlns:a16="http://schemas.microsoft.com/office/drawing/2014/main" id="{C2923A56-DF1C-03EE-1821-D58EBAE58326}"/>
              </a:ext>
            </a:extLst>
          </p:cNvPr>
          <p:cNvSpPr/>
          <p:nvPr/>
        </p:nvSpPr>
        <p:spPr>
          <a:xfrm>
            <a:off x="965783" y="2493293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Recuperar </a:t>
            </a:r>
            <a:r>
              <a:rPr lang="es-MX" sz="1200" dirty="0" err="1">
                <a:solidFill>
                  <a:schemeClr val="tx1"/>
                </a:solidFill>
              </a:rPr>
              <a:t>Password</a:t>
            </a:r>
            <a:endParaRPr lang="es-MX" sz="1200" dirty="0">
              <a:solidFill>
                <a:schemeClr val="tx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8F38DF4-8999-EB6F-1FD0-E47264F855AD}"/>
              </a:ext>
            </a:extLst>
          </p:cNvPr>
          <p:cNvGrpSpPr/>
          <p:nvPr/>
        </p:nvGrpSpPr>
        <p:grpSpPr>
          <a:xfrm>
            <a:off x="1835269" y="1805722"/>
            <a:ext cx="235381" cy="208995"/>
            <a:chOff x="8325065" y="1110875"/>
            <a:chExt cx="235381" cy="208995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9199D48-2573-6FE5-7B1E-78A0BE915FEF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Signo de multiplicación 51">
              <a:extLst>
                <a:ext uri="{FF2B5EF4-FFF2-40B4-BE49-F238E27FC236}">
                  <a16:creationId xmlns:a16="http://schemas.microsoft.com/office/drawing/2014/main" id="{457881EA-445B-4746-4BC1-70D699DD6F5C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DA395A3-C234-E7CC-C181-F21E1B13604E}"/>
              </a:ext>
            </a:extLst>
          </p:cNvPr>
          <p:cNvGrpSpPr/>
          <p:nvPr/>
        </p:nvGrpSpPr>
        <p:grpSpPr>
          <a:xfrm>
            <a:off x="3023208" y="966580"/>
            <a:ext cx="235381" cy="208995"/>
            <a:chOff x="8044077" y="1110874"/>
            <a:chExt cx="235381" cy="208995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C7A4B1BB-DC7B-4ED3-ED75-E7AE328DF752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8ED60353-E66F-9150-1B33-E984243AC208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31A4EEBD-5EFE-382B-417A-723FECFC88CB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 rot="16200000" flipH="1">
            <a:off x="979283" y="1626795"/>
            <a:ext cx="627800" cy="11051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0952F5E-0BE8-58A8-4942-8A203991CA97}"/>
              </a:ext>
            </a:extLst>
          </p:cNvPr>
          <p:cNvCxnSpPr>
            <a:stCxn id="45" idx="3"/>
            <a:endCxn id="6" idx="2"/>
          </p:cNvCxnSpPr>
          <p:nvPr/>
        </p:nvCxnSpPr>
        <p:spPr>
          <a:xfrm flipV="1">
            <a:off x="2725779" y="1877130"/>
            <a:ext cx="1140443" cy="113477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E1D51FA-B38A-0695-DB53-FBB44BCBC9B4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1921314" y="3454988"/>
            <a:ext cx="298673" cy="4497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6C5BC5D-F44B-409A-54F7-D04171E6FE02}"/>
              </a:ext>
            </a:extLst>
          </p:cNvPr>
          <p:cNvSpPr/>
          <p:nvPr/>
        </p:nvSpPr>
        <p:spPr>
          <a:xfrm>
            <a:off x="4004231" y="4361952"/>
            <a:ext cx="1629236" cy="77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de </a:t>
            </a:r>
            <a:r>
              <a:rPr lang="es-MX" sz="1200" dirty="0" err="1">
                <a:solidFill>
                  <a:schemeClr val="tx1"/>
                </a:solidFill>
              </a:rPr>
              <a:t>reestablecimiento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A255363-7FA3-2E67-FD55-02A8D01CC449}"/>
              </a:ext>
            </a:extLst>
          </p:cNvPr>
          <p:cNvCxnSpPr>
            <a:cxnSpLocks/>
            <a:stCxn id="63" idx="0"/>
            <a:endCxn id="6" idx="2"/>
          </p:cNvCxnSpPr>
          <p:nvPr/>
        </p:nvCxnSpPr>
        <p:spPr>
          <a:xfrm flipH="1" flipV="1">
            <a:off x="3866222" y="1877130"/>
            <a:ext cx="952627" cy="24848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91BD1F1-3661-2FFC-8ADC-3F39AFD0A754}"/>
              </a:ext>
            </a:extLst>
          </p:cNvPr>
          <p:cNvCxnSpPr>
            <a:cxnSpLocks/>
            <a:stCxn id="63" idx="1"/>
            <a:endCxn id="4" idx="2"/>
          </p:cNvCxnSpPr>
          <p:nvPr/>
        </p:nvCxnSpPr>
        <p:spPr>
          <a:xfrm rot="10800000">
            <a:off x="740587" y="1865493"/>
            <a:ext cx="3263645" cy="288533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ADBED64-C121-F561-B3EB-C62F15C68B3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>
            <a:off x="3924755" y="3829194"/>
            <a:ext cx="894094" cy="532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A8A1705-C450-170D-8A78-834A6C4E7D11}"/>
              </a:ext>
            </a:extLst>
          </p:cNvPr>
          <p:cNvGrpSpPr/>
          <p:nvPr/>
        </p:nvGrpSpPr>
        <p:grpSpPr>
          <a:xfrm>
            <a:off x="10148023" y="894209"/>
            <a:ext cx="235381" cy="208995"/>
            <a:chOff x="6921500" y="2958644"/>
            <a:chExt cx="405724" cy="371296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325F1EF-435E-591B-B127-2AEA4E384D0C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igno de multiplicación 24">
              <a:extLst>
                <a:ext uri="{FF2B5EF4-FFF2-40B4-BE49-F238E27FC236}">
                  <a16:creationId xmlns:a16="http://schemas.microsoft.com/office/drawing/2014/main" id="{8459D1A3-68B3-E9D4-1A29-3DA805F545F7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6E7BE7A8-087C-C47F-9A31-99F92057D0AA}"/>
              </a:ext>
            </a:extLst>
          </p:cNvPr>
          <p:cNvSpPr/>
          <p:nvPr/>
        </p:nvSpPr>
        <p:spPr>
          <a:xfrm>
            <a:off x="10177415" y="6513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55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B28627D-D31B-C816-FD45-A601C7375CA0}"/>
              </a:ext>
            </a:extLst>
          </p:cNvPr>
          <p:cNvSpPr/>
          <p:nvPr/>
        </p:nvSpPr>
        <p:spPr>
          <a:xfrm>
            <a:off x="1033685" y="573999"/>
            <a:ext cx="6644736" cy="39120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Usuario Nuevo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F83E5A-22F7-DD5D-A9C3-749159788C08}"/>
              </a:ext>
            </a:extLst>
          </p:cNvPr>
          <p:cNvSpPr/>
          <p:nvPr/>
        </p:nvSpPr>
        <p:spPr>
          <a:xfrm>
            <a:off x="1546305" y="129025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C79CE7-58D4-0157-772C-99F080A25E67}"/>
              </a:ext>
            </a:extLst>
          </p:cNvPr>
          <p:cNvSpPr/>
          <p:nvPr/>
        </p:nvSpPr>
        <p:spPr>
          <a:xfrm>
            <a:off x="6587843" y="1342832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Principal/ Cash Flow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5D327E-BD2B-026F-EA1F-AC9C0CE1D1E6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 flipV="1">
            <a:off x="2416567" y="1863460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CB9C46-9BAE-DAFE-DA0B-3C90F487E194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5958842" y="1861446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8E9D355-4DC4-38E7-CD88-CB2C4675B960}"/>
              </a:ext>
            </a:extLst>
          </p:cNvPr>
          <p:cNvGrpSpPr/>
          <p:nvPr/>
        </p:nvGrpSpPr>
        <p:grpSpPr>
          <a:xfrm>
            <a:off x="5958842" y="1536514"/>
            <a:ext cx="235381" cy="208995"/>
            <a:chOff x="8325065" y="1110875"/>
            <a:chExt cx="235381" cy="208995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D341A96-689F-9037-1344-12C5C7446FF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833C8489-459A-B44C-DDF7-4E3F14DD910F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55FCDB9-A995-6AD9-9A83-BD9A470673A7}"/>
              </a:ext>
            </a:extLst>
          </p:cNvPr>
          <p:cNvGrpSpPr/>
          <p:nvPr/>
        </p:nvGrpSpPr>
        <p:grpSpPr>
          <a:xfrm>
            <a:off x="4558849" y="2380060"/>
            <a:ext cx="235381" cy="208995"/>
            <a:chOff x="8044077" y="1110874"/>
            <a:chExt cx="235381" cy="20899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2EC407A-B194-5ECD-61B1-7289C586155F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4FC0129-9FC5-F763-223A-CCCD915B254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54492FA0-099A-636C-CB9E-F5F97E6EBC25}"/>
              </a:ext>
            </a:extLst>
          </p:cNvPr>
          <p:cNvCxnSpPr>
            <a:cxnSpLocks/>
            <a:stCxn id="73" idx="1"/>
            <a:endCxn id="90" idx="3"/>
          </p:cNvCxnSpPr>
          <p:nvPr/>
        </p:nvCxnSpPr>
        <p:spPr>
          <a:xfrm rot="10800000" flipV="1">
            <a:off x="2559080" y="3100163"/>
            <a:ext cx="1804203" cy="2511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EC2E61A-DC9E-70D7-1C53-AFD0DF1DACB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>
          <a:xfrm rot="5400000">
            <a:off x="3994961" y="2816289"/>
            <a:ext cx="489638" cy="16625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F478B6D-A064-7D35-9C0E-C0548801A481}"/>
              </a:ext>
            </a:extLst>
          </p:cNvPr>
          <p:cNvSpPr/>
          <p:nvPr/>
        </p:nvSpPr>
        <p:spPr>
          <a:xfrm>
            <a:off x="2876193" y="1290253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</a:t>
            </a:r>
            <a:r>
              <a:rPr lang="es-MX" sz="1200" dirty="0" err="1">
                <a:solidFill>
                  <a:schemeClr val="tx1"/>
                </a:solidFill>
              </a:rPr>
              <a:t>Suscriptoresregistrados</a:t>
            </a:r>
            <a:r>
              <a:rPr lang="es-MX" sz="1200" dirty="0">
                <a:solidFill>
                  <a:schemeClr val="tx1"/>
                </a:solidFill>
              </a:rPr>
              <a:t> por email</a:t>
            </a:r>
          </a:p>
        </p:txBody>
      </p:sp>
      <p:sp>
        <p:nvSpPr>
          <p:cNvPr id="52" name="Diagrama de flujo: decisión 51">
            <a:extLst>
              <a:ext uri="{FF2B5EF4-FFF2-40B4-BE49-F238E27FC236}">
                <a16:creationId xmlns:a16="http://schemas.microsoft.com/office/drawing/2014/main" id="{45464B88-3076-4BB2-AC19-62C5E5829B83}"/>
              </a:ext>
            </a:extLst>
          </p:cNvPr>
          <p:cNvSpPr/>
          <p:nvPr/>
        </p:nvSpPr>
        <p:spPr>
          <a:xfrm>
            <a:off x="4198846" y="1342832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¿Suscriptor Nuevo?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B2AD816-6233-413F-1CC4-F5F3CD5864CC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863010" y="1861446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D022072-6565-63C4-C676-F87B028296E2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 flipH="1">
            <a:off x="5071039" y="2380060"/>
            <a:ext cx="7805" cy="417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18C2B3-DE16-4EC5-67E3-09F2707C1B56}"/>
              </a:ext>
            </a:extLst>
          </p:cNvPr>
          <p:cNvSpPr/>
          <p:nvPr/>
        </p:nvSpPr>
        <p:spPr>
          <a:xfrm>
            <a:off x="4363282" y="2797599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Configuración de Usuarios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1AC02146-7623-7832-1051-89683A402A3F}"/>
              </a:ext>
            </a:extLst>
          </p:cNvPr>
          <p:cNvSpPr/>
          <p:nvPr/>
        </p:nvSpPr>
        <p:spPr>
          <a:xfrm>
            <a:off x="1572262" y="2778154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805C52C3-C436-EAFF-84AA-9F47310D3A20}"/>
              </a:ext>
            </a:extLst>
          </p:cNvPr>
          <p:cNvCxnSpPr>
            <a:cxnSpLocks/>
            <a:stCxn id="51" idx="2"/>
            <a:endCxn id="90" idx="0"/>
          </p:cNvCxnSpPr>
          <p:nvPr/>
        </p:nvCxnSpPr>
        <p:spPr>
          <a:xfrm rot="5400000">
            <a:off x="2546894" y="1955445"/>
            <a:ext cx="341487" cy="13039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4C469C4-8949-1B72-582F-C1D94F9308A5}"/>
              </a:ext>
            </a:extLst>
          </p:cNvPr>
          <p:cNvGrpSpPr/>
          <p:nvPr/>
        </p:nvGrpSpPr>
        <p:grpSpPr>
          <a:xfrm>
            <a:off x="8102372" y="515943"/>
            <a:ext cx="3684190" cy="5255115"/>
            <a:chOff x="797221" y="672604"/>
            <a:chExt cx="3684190" cy="5255115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286F72FC-CC21-520A-7967-39E6A54028CC}"/>
                </a:ext>
              </a:extLst>
            </p:cNvPr>
            <p:cNvSpPr/>
            <p:nvPr/>
          </p:nvSpPr>
          <p:spPr>
            <a:xfrm>
              <a:off x="797221" y="672604"/>
              <a:ext cx="3684190" cy="5255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ángulo 62">
              <a:extLst>
                <a:ext uri="{FF2B5EF4-FFF2-40B4-BE49-F238E27FC236}">
                  <a16:creationId xmlns:a16="http://schemas.microsoft.com/office/drawing/2014/main" id="{B64E95F5-E6B0-C906-499D-2933AC7BDB16}"/>
                </a:ext>
              </a:extLst>
            </p:cNvPr>
            <p:cNvSpPr/>
            <p:nvPr/>
          </p:nvSpPr>
          <p:spPr>
            <a:xfrm>
              <a:off x="852841" y="730660"/>
              <a:ext cx="3585028" cy="433470"/>
            </a:xfrm>
            <a:custGeom>
              <a:avLst/>
              <a:gdLst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0 w 3684190"/>
                <a:gd name="connsiteY3" fmla="*/ 5255115 h 5255115"/>
                <a:gd name="connsiteX4" fmla="*/ 0 w 3684190"/>
                <a:gd name="connsiteY4" fmla="*/ 0 h 5255115"/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1862648 w 3684190"/>
                <a:gd name="connsiteY3" fmla="*/ 5246056 h 5255115"/>
                <a:gd name="connsiteX4" fmla="*/ 0 w 3684190"/>
                <a:gd name="connsiteY4" fmla="*/ 5255115 h 5255115"/>
                <a:gd name="connsiteX5" fmla="*/ 0 w 3684190"/>
                <a:gd name="connsiteY5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93885 w 3693885"/>
                <a:gd name="connsiteY2" fmla="*/ 5255115 h 5255115"/>
                <a:gd name="connsiteX3" fmla="*/ 1872343 w 3693885"/>
                <a:gd name="connsiteY3" fmla="*/ 5246056 h 5255115"/>
                <a:gd name="connsiteX4" fmla="*/ 9695 w 3693885"/>
                <a:gd name="connsiteY4" fmla="*/ 5255115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9695 w 3693885"/>
                <a:gd name="connsiteY5" fmla="*/ 5255115 h 5255115"/>
                <a:gd name="connsiteX6" fmla="*/ 0 w 3693885"/>
                <a:gd name="connsiteY6" fmla="*/ 1907770 h 5255115"/>
                <a:gd name="connsiteX7" fmla="*/ 9695 w 3693885"/>
                <a:gd name="connsiteY7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48022"/>
                <a:gd name="connsiteX1" fmla="*/ 3693885 w 3693885"/>
                <a:gd name="connsiteY1" fmla="*/ 0 h 5248022"/>
                <a:gd name="connsiteX2" fmla="*/ 3686629 w 3693885"/>
                <a:gd name="connsiteY2" fmla="*/ 2357713 h 5248022"/>
                <a:gd name="connsiteX3" fmla="*/ 1872343 w 3693885"/>
                <a:gd name="connsiteY3" fmla="*/ 5246056 h 5248022"/>
                <a:gd name="connsiteX4" fmla="*/ 0 w 3693885"/>
                <a:gd name="connsiteY4" fmla="*/ 1907770 h 5248022"/>
                <a:gd name="connsiteX5" fmla="*/ 9695 w 3693885"/>
                <a:gd name="connsiteY5" fmla="*/ 0 h 5248022"/>
                <a:gd name="connsiteX0" fmla="*/ 9695 w 3693885"/>
                <a:gd name="connsiteY0" fmla="*/ 0 h 5246056"/>
                <a:gd name="connsiteX1" fmla="*/ 3693885 w 3693885"/>
                <a:gd name="connsiteY1" fmla="*/ 0 h 5246056"/>
                <a:gd name="connsiteX2" fmla="*/ 3686629 w 3693885"/>
                <a:gd name="connsiteY2" fmla="*/ 2357713 h 5246056"/>
                <a:gd name="connsiteX3" fmla="*/ 1872343 w 3693885"/>
                <a:gd name="connsiteY3" fmla="*/ 5246056 h 5246056"/>
                <a:gd name="connsiteX4" fmla="*/ 0 w 3693885"/>
                <a:gd name="connsiteY4" fmla="*/ 1907770 h 5246056"/>
                <a:gd name="connsiteX5" fmla="*/ 9695 w 3693885"/>
                <a:gd name="connsiteY5" fmla="*/ 0 h 5246056"/>
                <a:gd name="connsiteX0" fmla="*/ 9695 w 3693885"/>
                <a:gd name="connsiteY0" fmla="*/ 0 h 2880227"/>
                <a:gd name="connsiteX1" fmla="*/ 3693885 w 3693885"/>
                <a:gd name="connsiteY1" fmla="*/ 0 h 2880227"/>
                <a:gd name="connsiteX2" fmla="*/ 3686629 w 3693885"/>
                <a:gd name="connsiteY2" fmla="*/ 2357713 h 2880227"/>
                <a:gd name="connsiteX3" fmla="*/ 1901372 w 3693885"/>
                <a:gd name="connsiteY3" fmla="*/ 2880227 h 2880227"/>
                <a:gd name="connsiteX4" fmla="*/ 0 w 3693885"/>
                <a:gd name="connsiteY4" fmla="*/ 1907770 h 2880227"/>
                <a:gd name="connsiteX5" fmla="*/ 9695 w 3693885"/>
                <a:gd name="connsiteY5" fmla="*/ 0 h 288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3885" h="2880227">
                  <a:moveTo>
                    <a:pt x="9695" y="0"/>
                  </a:moveTo>
                  <a:lnTo>
                    <a:pt x="3693885" y="0"/>
                  </a:lnTo>
                  <a:cubicBezTo>
                    <a:pt x="3691466" y="785904"/>
                    <a:pt x="3689048" y="1571809"/>
                    <a:pt x="3686629" y="2357713"/>
                  </a:cubicBezTo>
                  <a:lnTo>
                    <a:pt x="1901372" y="2880227"/>
                  </a:lnTo>
                  <a:lnTo>
                    <a:pt x="0" y="1907770"/>
                  </a:lnTo>
                  <a:cubicBezTo>
                    <a:pt x="3232" y="1271847"/>
                    <a:pt x="6463" y="635923"/>
                    <a:pt x="969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Configuración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1CE4CD96-449A-DC81-DEB2-0D48031802DD}"/>
                </a:ext>
              </a:extLst>
            </p:cNvPr>
            <p:cNvSpPr/>
            <p:nvPr/>
          </p:nvSpPr>
          <p:spPr>
            <a:xfrm>
              <a:off x="3035096" y="1602396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Nuevo</a:t>
              </a:r>
            </a:p>
          </p:txBody>
        </p: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6560F5BD-70E8-D138-E850-E7B6748B037E}"/>
                </a:ext>
              </a:extLst>
            </p:cNvPr>
            <p:cNvGrpSpPr/>
            <p:nvPr/>
          </p:nvGrpSpPr>
          <p:grpSpPr>
            <a:xfrm>
              <a:off x="1057712" y="1604866"/>
              <a:ext cx="1837767" cy="1799143"/>
              <a:chOff x="2457122" y="1339828"/>
              <a:chExt cx="1837767" cy="2054779"/>
            </a:xfrm>
          </p:grpSpPr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A39EBBB-8198-5C5E-D563-7E50F9C63E5B}"/>
                  </a:ext>
                </a:extLst>
              </p:cNvPr>
              <p:cNvSpPr/>
              <p:nvPr/>
            </p:nvSpPr>
            <p:spPr>
              <a:xfrm>
                <a:off x="2457122" y="1339828"/>
                <a:ext cx="1685366" cy="2054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Administrador: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   -   Andres GSR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Analista de CXC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Analista de CXP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Reportes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Supervisor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Bancos</a:t>
                </a:r>
              </a:p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9428C844-BB54-CEA1-BB59-156D4E900B6C}"/>
                  </a:ext>
                </a:extLst>
              </p:cNvPr>
              <p:cNvSpPr/>
              <p:nvPr/>
            </p:nvSpPr>
            <p:spPr>
              <a:xfrm>
                <a:off x="4142488" y="1339828"/>
                <a:ext cx="152400" cy="2054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Rectángulo: esquinas redondeadas 118">
                <a:extLst>
                  <a:ext uri="{FF2B5EF4-FFF2-40B4-BE49-F238E27FC236}">
                    <a16:creationId xmlns:a16="http://schemas.microsoft.com/office/drawing/2014/main" id="{5F339FDF-8489-2931-2A40-51188B8CC506}"/>
                  </a:ext>
                </a:extLst>
              </p:cNvPr>
              <p:cNvSpPr/>
              <p:nvPr/>
            </p:nvSpPr>
            <p:spPr>
              <a:xfrm>
                <a:off x="4142489" y="1447800"/>
                <a:ext cx="152400" cy="34767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6A581FC-1367-52FC-937B-F8BA9C7CF023}"/>
                </a:ext>
              </a:extLst>
            </p:cNvPr>
            <p:cNvSpPr/>
            <p:nvPr/>
          </p:nvSpPr>
          <p:spPr>
            <a:xfrm>
              <a:off x="1393473" y="1302411"/>
              <a:ext cx="1502006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Empresa/Persona</a:t>
              </a:r>
            </a:p>
          </p:txBody>
        </p:sp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914FCB62-B124-CCEF-EA85-07CBB601F74F}"/>
                </a:ext>
              </a:extLst>
            </p:cNvPr>
            <p:cNvSpPr/>
            <p:nvPr/>
          </p:nvSpPr>
          <p:spPr>
            <a:xfrm>
              <a:off x="3035096" y="1899345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Eliminar</a:t>
              </a:r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20034F09-747F-E12D-CCAB-2EE24963B418}"/>
                </a:ext>
              </a:extLst>
            </p:cNvPr>
            <p:cNvSpPr/>
            <p:nvPr/>
          </p:nvSpPr>
          <p:spPr>
            <a:xfrm>
              <a:off x="3035096" y="2196294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Editar</a:t>
              </a:r>
            </a:p>
          </p:txBody>
        </p:sp>
        <p:sp>
          <p:nvSpPr>
            <p:cNvPr id="107" name="Rectángulo: esquinas redondeadas 106">
              <a:extLst>
                <a:ext uri="{FF2B5EF4-FFF2-40B4-BE49-F238E27FC236}">
                  <a16:creationId xmlns:a16="http://schemas.microsoft.com/office/drawing/2014/main" id="{717987BA-CBEC-73EC-BFE8-3B2C9D6BF0B6}"/>
                </a:ext>
              </a:extLst>
            </p:cNvPr>
            <p:cNvSpPr/>
            <p:nvPr/>
          </p:nvSpPr>
          <p:spPr>
            <a:xfrm>
              <a:off x="3020711" y="3844745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Nuevo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0010D44A-F5DE-1C5F-C108-F83C7597E42A}"/>
                </a:ext>
              </a:extLst>
            </p:cNvPr>
            <p:cNvGrpSpPr/>
            <p:nvPr/>
          </p:nvGrpSpPr>
          <p:grpSpPr>
            <a:xfrm>
              <a:off x="1043327" y="3847215"/>
              <a:ext cx="1837767" cy="1799143"/>
              <a:chOff x="2457122" y="1339828"/>
              <a:chExt cx="1837767" cy="2054779"/>
            </a:xfrm>
          </p:grpSpPr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B3AAECA6-EC4A-32BC-E004-60EF6F8BF9B3}"/>
                  </a:ext>
                </a:extLst>
              </p:cNvPr>
              <p:cNvSpPr/>
              <p:nvPr/>
            </p:nvSpPr>
            <p:spPr>
              <a:xfrm>
                <a:off x="2457122" y="1339828"/>
                <a:ext cx="1685366" cy="2054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Mexicano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</a:t>
                </a:r>
                <a:r>
                  <a:rPr lang="pt-BR" sz="1000" dirty="0" err="1">
                    <a:solidFill>
                      <a:schemeClr val="accent6">
                        <a:lumMod val="50000"/>
                      </a:schemeClr>
                    </a:solidFill>
                  </a:rPr>
                  <a:t>Español</a:t>
                </a:r>
                <a:endParaRPr lang="pt-BR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Americano</a:t>
                </a:r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CF4333AF-B210-1756-D94D-50D286C6D269}"/>
                  </a:ext>
                </a:extLst>
              </p:cNvPr>
              <p:cNvSpPr/>
              <p:nvPr/>
            </p:nvSpPr>
            <p:spPr>
              <a:xfrm>
                <a:off x="4142488" y="1339828"/>
                <a:ext cx="152400" cy="2054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5C612508-7218-EF7A-B12C-A813DE866875}"/>
                  </a:ext>
                </a:extLst>
              </p:cNvPr>
              <p:cNvSpPr/>
              <p:nvPr/>
            </p:nvSpPr>
            <p:spPr>
              <a:xfrm>
                <a:off x="4142489" y="1447800"/>
                <a:ext cx="152400" cy="34767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0C57EED8-E3C6-9B1A-274D-3AC63ED35494}"/>
                </a:ext>
              </a:extLst>
            </p:cNvPr>
            <p:cNvSpPr/>
            <p:nvPr/>
          </p:nvSpPr>
          <p:spPr>
            <a:xfrm>
              <a:off x="1347801" y="3544760"/>
              <a:ext cx="1533291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Cuenta Bancaria</a:t>
              </a:r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31664CB2-6C5D-77B5-B326-CE79B30C2BA5}"/>
                </a:ext>
              </a:extLst>
            </p:cNvPr>
            <p:cNvSpPr/>
            <p:nvPr/>
          </p:nvSpPr>
          <p:spPr>
            <a:xfrm>
              <a:off x="3020711" y="4141694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Eliminar</a:t>
              </a:r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BF6050C0-A5CB-62E2-CA11-2286F50F8697}"/>
                </a:ext>
              </a:extLst>
            </p:cNvPr>
            <p:cNvSpPr/>
            <p:nvPr/>
          </p:nvSpPr>
          <p:spPr>
            <a:xfrm>
              <a:off x="3020711" y="4438643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Editar</a:t>
              </a:r>
            </a:p>
          </p:txBody>
        </p:sp>
        <p:pic>
          <p:nvPicPr>
            <p:cNvPr id="112" name="Picture 2" descr="Resultado de imagen para USERS ICON">
              <a:extLst>
                <a:ext uri="{FF2B5EF4-FFF2-40B4-BE49-F238E27FC236}">
                  <a16:creationId xmlns:a16="http://schemas.microsoft.com/office/drawing/2014/main" id="{E4CE3B6F-34E7-E669-959E-E29E5A01D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63" y="1188232"/>
              <a:ext cx="322209" cy="32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Administrative Tools Icon – Free Download, PNG and Vector">
              <a:extLst>
                <a:ext uri="{FF2B5EF4-FFF2-40B4-BE49-F238E27FC236}">
                  <a16:creationId xmlns:a16="http://schemas.microsoft.com/office/drawing/2014/main" id="{25D803B2-6EE2-2957-4EE4-2D482DCC2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96" y="3526219"/>
              <a:ext cx="302314" cy="30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29B97E6-3748-FCF4-EECC-36F0394BF09A}"/>
              </a:ext>
            </a:extLst>
          </p:cNvPr>
          <p:cNvSpPr/>
          <p:nvPr/>
        </p:nvSpPr>
        <p:spPr>
          <a:xfrm>
            <a:off x="2700763" y="3892367"/>
            <a:ext cx="1415513" cy="457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Cuentas Bancarias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7AF5550-B976-8347-641D-84AEC7C2A376}"/>
              </a:ext>
            </a:extLst>
          </p:cNvPr>
          <p:cNvCxnSpPr>
            <a:cxnSpLocks/>
            <a:stCxn id="73" idx="3"/>
            <a:endCxn id="6" idx="2"/>
          </p:cNvCxnSpPr>
          <p:nvPr/>
        </p:nvCxnSpPr>
        <p:spPr>
          <a:xfrm flipV="1">
            <a:off x="5778795" y="2380060"/>
            <a:ext cx="1209102" cy="7201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>
            <a:extLst>
              <a:ext uri="{FF2B5EF4-FFF2-40B4-BE49-F238E27FC236}">
                <a16:creationId xmlns:a16="http://schemas.microsoft.com/office/drawing/2014/main" id="{499EF384-E6BF-C756-19E0-67B836F645AC}"/>
              </a:ext>
            </a:extLst>
          </p:cNvPr>
          <p:cNvSpPr/>
          <p:nvPr/>
        </p:nvSpPr>
        <p:spPr>
          <a:xfrm>
            <a:off x="9449627" y="2322748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8444C48F-7FC8-D440-5B1E-BB71E19BE57E}"/>
              </a:ext>
            </a:extLst>
          </p:cNvPr>
          <p:cNvSpPr/>
          <p:nvPr/>
        </p:nvSpPr>
        <p:spPr>
          <a:xfrm>
            <a:off x="11560900" y="1175661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CF30F02A-B36C-3EB1-C7D8-60C25C1D4D21}"/>
              </a:ext>
            </a:extLst>
          </p:cNvPr>
          <p:cNvSpPr/>
          <p:nvPr/>
        </p:nvSpPr>
        <p:spPr>
          <a:xfrm>
            <a:off x="9294079" y="373302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593DDB-CEF1-C3DB-4F39-F54BF5D2E13D}"/>
              </a:ext>
            </a:extLst>
          </p:cNvPr>
          <p:cNvSpPr/>
          <p:nvPr/>
        </p:nvSpPr>
        <p:spPr>
          <a:xfrm>
            <a:off x="11626116" y="166718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8A049A07-F6C7-CEDE-583B-B94960C86FED}"/>
              </a:ext>
            </a:extLst>
          </p:cNvPr>
          <p:cNvSpPr/>
          <p:nvPr/>
        </p:nvSpPr>
        <p:spPr>
          <a:xfrm>
            <a:off x="10836550" y="235254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BEC61B11-91AE-22BC-E8D2-9E1A8D43F2A8}"/>
              </a:ext>
            </a:extLst>
          </p:cNvPr>
          <p:cNvSpPr/>
          <p:nvPr/>
        </p:nvSpPr>
        <p:spPr>
          <a:xfrm>
            <a:off x="11630611" y="346459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580A7373-C3A7-BEFC-5E38-BC49E1CBE1D6}"/>
              </a:ext>
            </a:extLst>
          </p:cNvPr>
          <p:cNvSpPr/>
          <p:nvPr/>
        </p:nvSpPr>
        <p:spPr>
          <a:xfrm>
            <a:off x="11695827" y="395612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311DFA8A-A7CF-B342-0155-C631CADC9EAB}"/>
              </a:ext>
            </a:extLst>
          </p:cNvPr>
          <p:cNvSpPr/>
          <p:nvPr/>
        </p:nvSpPr>
        <p:spPr>
          <a:xfrm>
            <a:off x="10906261" y="464148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38E14717-2240-005E-31E2-97E4A4719E91}"/>
              </a:ext>
            </a:extLst>
          </p:cNvPr>
          <p:cNvGrpSpPr/>
          <p:nvPr/>
        </p:nvGrpSpPr>
        <p:grpSpPr>
          <a:xfrm>
            <a:off x="11460444" y="605026"/>
            <a:ext cx="235381" cy="208995"/>
            <a:chOff x="6921500" y="2958644"/>
            <a:chExt cx="405724" cy="371296"/>
          </a:xfrm>
        </p:grpSpPr>
        <p:sp>
          <p:nvSpPr>
            <p:cNvPr id="139" name="Rectángulo: esquinas redondeadas 138">
              <a:extLst>
                <a:ext uri="{FF2B5EF4-FFF2-40B4-BE49-F238E27FC236}">
                  <a16:creationId xmlns:a16="http://schemas.microsoft.com/office/drawing/2014/main" id="{61654B14-A970-6F0D-9E55-F34408CE6BED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Signo de multiplicación 139">
              <a:extLst>
                <a:ext uri="{FF2B5EF4-FFF2-40B4-BE49-F238E27FC236}">
                  <a16:creationId xmlns:a16="http://schemas.microsoft.com/office/drawing/2014/main" id="{BFF8C0A7-3EE9-4C92-28C4-7773C3BFCF7A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A4714973-BA02-B106-6570-F64CDAF3A32F}"/>
              </a:ext>
            </a:extLst>
          </p:cNvPr>
          <p:cNvSpPr/>
          <p:nvPr/>
        </p:nvSpPr>
        <p:spPr>
          <a:xfrm>
            <a:off x="11489836" y="36221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55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45A682-236A-7EB0-B7D7-6AC396C1E1BB}"/>
              </a:ext>
            </a:extLst>
          </p:cNvPr>
          <p:cNvSpPr/>
          <p:nvPr/>
        </p:nvSpPr>
        <p:spPr>
          <a:xfrm>
            <a:off x="2125821" y="616776"/>
            <a:ext cx="4713977" cy="353714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2" descr="User icon - people, profile, social, avatar, user #icons #iconbros  #freeicons #freeicon #free #icon | Icon, Creative cv template, Truck  accessories">
            <a:extLst>
              <a:ext uri="{FF2B5EF4-FFF2-40B4-BE49-F238E27FC236}">
                <a16:creationId xmlns:a16="http://schemas.microsoft.com/office/drawing/2014/main" id="{D8953237-275F-1D1B-8C5B-F72E3AC4B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11" y="1117780"/>
            <a:ext cx="1318170" cy="13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DED947F-92C6-1B64-D011-26B64ABB4B74}"/>
              </a:ext>
            </a:extLst>
          </p:cNvPr>
          <p:cNvSpPr/>
          <p:nvPr/>
        </p:nvSpPr>
        <p:spPr>
          <a:xfrm>
            <a:off x="3630006" y="1163441"/>
            <a:ext cx="3051852" cy="130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Nombre del Usuario:                   Andres </a:t>
            </a:r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GSR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Email:                        usuario@micorreo.com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Activo desde el:                            11/11/2020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Rol Actual:    Administrador/Captura/Mantto.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Puesto Actual:                       </a:t>
            </a:r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XXXXXXXXXXXXX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Ultimo Acceso:        10/02/2021  14:23 horas.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Funciones Activas: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2AD80A-2D17-C964-236F-278AE10E16F3}"/>
              </a:ext>
            </a:extLst>
          </p:cNvPr>
          <p:cNvGrpSpPr/>
          <p:nvPr/>
        </p:nvGrpSpPr>
        <p:grpSpPr>
          <a:xfrm>
            <a:off x="2253462" y="801032"/>
            <a:ext cx="3447110" cy="237189"/>
            <a:chOff x="5702300" y="1830640"/>
            <a:chExt cx="4139551" cy="23718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E4036B3-C23C-E011-3DA7-EF300AE2A668}"/>
                </a:ext>
              </a:extLst>
            </p:cNvPr>
            <p:cNvSpPr/>
            <p:nvPr/>
          </p:nvSpPr>
          <p:spPr>
            <a:xfrm>
              <a:off x="7265048" y="1830640"/>
              <a:ext cx="2298051" cy="23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B6A7502-5832-10DC-EA44-B8C77897F8F6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Empresa/Persona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E266556-974C-EF71-2E85-3D70941B3102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E22CCF8-18D2-5C8B-9D60-8A4014B276C1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5E5663-4852-A926-A6A9-1B60D900C8DD}"/>
              </a:ext>
            </a:extLst>
          </p:cNvPr>
          <p:cNvSpPr/>
          <p:nvPr/>
        </p:nvSpPr>
        <p:spPr>
          <a:xfrm>
            <a:off x="3744306" y="2527013"/>
            <a:ext cx="2731561" cy="152592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7800"/>
            <a:r>
              <a:rPr lang="es-MX" sz="1000" dirty="0" err="1">
                <a:solidFill>
                  <a:schemeClr val="accent6">
                    <a:lumMod val="50000"/>
                  </a:schemeClr>
                </a:solidFill>
              </a:rPr>
              <a:t>CashFlow</a:t>
            </a:r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Datos 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Agrupadores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Roles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Presupuesto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Tesorería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Alertas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Reportes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Comparativos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F6A1DE-2232-E62E-39F3-D1BFF35C50CC}"/>
              </a:ext>
            </a:extLst>
          </p:cNvPr>
          <p:cNvSpPr/>
          <p:nvPr/>
        </p:nvSpPr>
        <p:spPr>
          <a:xfrm>
            <a:off x="6061469" y="2620145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4E9650-FB9D-EC66-B54B-DB77399D073E}"/>
              </a:ext>
            </a:extLst>
          </p:cNvPr>
          <p:cNvSpPr/>
          <p:nvPr/>
        </p:nvSpPr>
        <p:spPr>
          <a:xfrm>
            <a:off x="6061469" y="2765404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0A54D02-CDA2-FB2E-518C-F67682D43BB1}"/>
              </a:ext>
            </a:extLst>
          </p:cNvPr>
          <p:cNvSpPr/>
          <p:nvPr/>
        </p:nvSpPr>
        <p:spPr>
          <a:xfrm>
            <a:off x="6061469" y="2903515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437D43-B5E9-B1DB-D8E4-E3341196500D}"/>
              </a:ext>
            </a:extLst>
          </p:cNvPr>
          <p:cNvSpPr/>
          <p:nvPr/>
        </p:nvSpPr>
        <p:spPr>
          <a:xfrm>
            <a:off x="6061469" y="3060680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678328-C59C-304A-1DEB-EE27DB98D8CC}"/>
              </a:ext>
            </a:extLst>
          </p:cNvPr>
          <p:cNvSpPr/>
          <p:nvPr/>
        </p:nvSpPr>
        <p:spPr>
          <a:xfrm>
            <a:off x="6061469" y="3213080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4157B5-FA21-5A92-CD22-F314F249DC3A}"/>
              </a:ext>
            </a:extLst>
          </p:cNvPr>
          <p:cNvSpPr/>
          <p:nvPr/>
        </p:nvSpPr>
        <p:spPr>
          <a:xfrm>
            <a:off x="6061469" y="3367863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E3B256-8F57-9034-BDA1-89FC950160AF}"/>
              </a:ext>
            </a:extLst>
          </p:cNvPr>
          <p:cNvSpPr/>
          <p:nvPr/>
        </p:nvSpPr>
        <p:spPr>
          <a:xfrm>
            <a:off x="6061469" y="3520263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6E3003D-A185-2790-4010-8FAFD373C5CA}"/>
              </a:ext>
            </a:extLst>
          </p:cNvPr>
          <p:cNvSpPr/>
          <p:nvPr/>
        </p:nvSpPr>
        <p:spPr>
          <a:xfrm>
            <a:off x="6061469" y="3667902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A894DCD-D48C-2C6B-A926-5787BA997EFA}"/>
              </a:ext>
            </a:extLst>
          </p:cNvPr>
          <p:cNvSpPr/>
          <p:nvPr/>
        </p:nvSpPr>
        <p:spPr>
          <a:xfrm>
            <a:off x="6061469" y="3820302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A005042-AC9A-D335-630D-D0073A13828E}"/>
              </a:ext>
            </a:extLst>
          </p:cNvPr>
          <p:cNvGrpSpPr/>
          <p:nvPr/>
        </p:nvGrpSpPr>
        <p:grpSpPr>
          <a:xfrm>
            <a:off x="5860898" y="821234"/>
            <a:ext cx="499051" cy="221025"/>
            <a:chOff x="6433342" y="5970225"/>
            <a:chExt cx="860209" cy="392669"/>
          </a:xfrm>
        </p:grpSpPr>
        <p:pic>
          <p:nvPicPr>
            <p:cNvPr id="21" name="Picture 8" descr="Resultado de imagen para BOTON DE GUARDAR">
              <a:extLst>
                <a:ext uri="{FF2B5EF4-FFF2-40B4-BE49-F238E27FC236}">
                  <a16:creationId xmlns:a16="http://schemas.microsoft.com/office/drawing/2014/main" id="{1B827380-66A1-55FC-22F9-B8DE77980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CC82F62-C2B3-93C8-B7AE-9688E7E07AA1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DECDE0FE-F469-7A2B-5E32-1F6AB43F9B0D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Signo de multiplicación 23">
                <a:extLst>
                  <a:ext uri="{FF2B5EF4-FFF2-40B4-BE49-F238E27FC236}">
                    <a16:creationId xmlns:a16="http://schemas.microsoft.com/office/drawing/2014/main" id="{7F1FB811-F015-DD6D-3E29-CC2A87C2BE52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803AE5-26D8-AE29-61E6-8D03C0EC43CA}"/>
              </a:ext>
            </a:extLst>
          </p:cNvPr>
          <p:cNvSpPr/>
          <p:nvPr/>
        </p:nvSpPr>
        <p:spPr>
          <a:xfrm>
            <a:off x="5860898" y="4490561"/>
            <a:ext cx="4713977" cy="192200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Picture 2" descr="User icon - people, profile, social, avatar, user #icons #iconbros  #freeicons #freeicon #free #icon | Icon, Creative cv template, Truck  accessories">
            <a:extLst>
              <a:ext uri="{FF2B5EF4-FFF2-40B4-BE49-F238E27FC236}">
                <a16:creationId xmlns:a16="http://schemas.microsoft.com/office/drawing/2014/main" id="{0AC4B8D8-B420-35EE-844C-3DBD9A39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88" y="4991565"/>
            <a:ext cx="1318170" cy="13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C979FC4D-08DC-D10B-563F-48F78B063304}"/>
              </a:ext>
            </a:extLst>
          </p:cNvPr>
          <p:cNvSpPr/>
          <p:nvPr/>
        </p:nvSpPr>
        <p:spPr>
          <a:xfrm>
            <a:off x="7365083" y="5037226"/>
            <a:ext cx="3051852" cy="130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Nombre del Banco: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Número de Cuenta: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Sucursal:</a:t>
            </a:r>
          </a:p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Clabe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Dirección: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Ciudad/País: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Activa desde: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7968E7E-F88B-5CCB-0086-19975584753B}"/>
              </a:ext>
            </a:extLst>
          </p:cNvPr>
          <p:cNvGrpSpPr/>
          <p:nvPr/>
        </p:nvGrpSpPr>
        <p:grpSpPr>
          <a:xfrm>
            <a:off x="5988539" y="4674817"/>
            <a:ext cx="3447110" cy="237189"/>
            <a:chOff x="5702300" y="1830640"/>
            <a:chExt cx="4139551" cy="237189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4B9C8ACC-AAC0-D3AE-AA99-228D17083D53}"/>
                </a:ext>
              </a:extLst>
            </p:cNvPr>
            <p:cNvSpPr/>
            <p:nvPr/>
          </p:nvSpPr>
          <p:spPr>
            <a:xfrm>
              <a:off x="7265048" y="1830640"/>
              <a:ext cx="2298051" cy="23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23C6678-F9DD-6396-DE75-8B6713252946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Cuenta Bancaria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C160DF5-CC12-51A9-FBEE-5F983D206DF9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65A1200-E423-D044-319D-DEFC08D0A4C3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A355BD9-15EE-D1B1-8AF1-BFA5157E79E8}"/>
              </a:ext>
            </a:extLst>
          </p:cNvPr>
          <p:cNvGrpSpPr/>
          <p:nvPr/>
        </p:nvGrpSpPr>
        <p:grpSpPr>
          <a:xfrm>
            <a:off x="9595975" y="4695019"/>
            <a:ext cx="499051" cy="221025"/>
            <a:chOff x="6433342" y="5970225"/>
            <a:chExt cx="860209" cy="392669"/>
          </a:xfrm>
        </p:grpSpPr>
        <p:pic>
          <p:nvPicPr>
            <p:cNvPr id="34" name="Picture 8" descr="Resultado de imagen para BOTON DE GUARDAR">
              <a:extLst>
                <a:ext uri="{FF2B5EF4-FFF2-40B4-BE49-F238E27FC236}">
                  <a16:creationId xmlns:a16="http://schemas.microsoft.com/office/drawing/2014/main" id="{69CD5D40-3400-F4C9-979C-FCEB8302C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4C964D4-BFC3-8EB4-D1E2-3809A9798CE0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305DAB10-E5E8-5158-9B49-E61878E882BB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Signo de multiplicación 36">
                <a:extLst>
                  <a:ext uri="{FF2B5EF4-FFF2-40B4-BE49-F238E27FC236}">
                    <a16:creationId xmlns:a16="http://schemas.microsoft.com/office/drawing/2014/main" id="{27275E89-553B-4C66-D565-149BB4A13A7D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CDDC7E9-BA36-E73D-5FCE-54CB88AE30FB}"/>
              </a:ext>
            </a:extLst>
          </p:cNvPr>
          <p:cNvSpPr/>
          <p:nvPr/>
        </p:nvSpPr>
        <p:spPr>
          <a:xfrm>
            <a:off x="8704599" y="5121642"/>
            <a:ext cx="1712336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EC743FF-5DDA-4286-3A30-1E32B0E1D0C3}"/>
              </a:ext>
            </a:extLst>
          </p:cNvPr>
          <p:cNvSpPr/>
          <p:nvPr/>
        </p:nvSpPr>
        <p:spPr>
          <a:xfrm>
            <a:off x="8704599" y="5304837"/>
            <a:ext cx="1712336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D61CB0B-5222-AB51-6F72-2625B77DA3E1}"/>
              </a:ext>
            </a:extLst>
          </p:cNvPr>
          <p:cNvSpPr/>
          <p:nvPr/>
        </p:nvSpPr>
        <p:spPr>
          <a:xfrm>
            <a:off x="8046727" y="5496277"/>
            <a:ext cx="237020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8DA9DAE-9CB6-330E-A76C-9E05CFD4C10E}"/>
              </a:ext>
            </a:extLst>
          </p:cNvPr>
          <p:cNvSpPr/>
          <p:nvPr/>
        </p:nvSpPr>
        <p:spPr>
          <a:xfrm>
            <a:off x="7894327" y="5679472"/>
            <a:ext cx="252260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C5774A0-8410-AED1-DB44-E1F83CCF5154}"/>
              </a:ext>
            </a:extLst>
          </p:cNvPr>
          <p:cNvSpPr/>
          <p:nvPr/>
        </p:nvSpPr>
        <p:spPr>
          <a:xfrm>
            <a:off x="8127690" y="5875971"/>
            <a:ext cx="2289245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90AB56A-409A-6E90-1D2A-8462E90B642D}"/>
              </a:ext>
            </a:extLst>
          </p:cNvPr>
          <p:cNvSpPr/>
          <p:nvPr/>
        </p:nvSpPr>
        <p:spPr>
          <a:xfrm>
            <a:off x="8332477" y="6052816"/>
            <a:ext cx="208445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7D8907-3E62-FB49-C70B-672512A8DF4C}"/>
              </a:ext>
            </a:extLst>
          </p:cNvPr>
          <p:cNvSpPr/>
          <p:nvPr/>
        </p:nvSpPr>
        <p:spPr>
          <a:xfrm>
            <a:off x="8332477" y="6219446"/>
            <a:ext cx="208445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879BA3F3-7682-F2EF-141A-D4EB96040A15}"/>
              </a:ext>
            </a:extLst>
          </p:cNvPr>
          <p:cNvSpPr/>
          <p:nvPr/>
        </p:nvSpPr>
        <p:spPr>
          <a:xfrm>
            <a:off x="6585624" y="119062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6C7F973-CD92-6761-645F-44E70A3DC5AF}"/>
              </a:ext>
            </a:extLst>
          </p:cNvPr>
          <p:cNvSpPr/>
          <p:nvPr/>
        </p:nvSpPr>
        <p:spPr>
          <a:xfrm>
            <a:off x="6585624" y="138273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3828691-FAE7-4A63-3442-E4F4AAA71E64}"/>
              </a:ext>
            </a:extLst>
          </p:cNvPr>
          <p:cNvSpPr/>
          <p:nvPr/>
        </p:nvSpPr>
        <p:spPr>
          <a:xfrm>
            <a:off x="6580345" y="157690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D4E03B7-0E2E-875A-E21E-75694447698B}"/>
              </a:ext>
            </a:extLst>
          </p:cNvPr>
          <p:cNvSpPr/>
          <p:nvPr/>
        </p:nvSpPr>
        <p:spPr>
          <a:xfrm>
            <a:off x="6580345" y="176901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9DFF90F-0F13-60A1-60BD-6394B18103C1}"/>
              </a:ext>
            </a:extLst>
          </p:cNvPr>
          <p:cNvSpPr/>
          <p:nvPr/>
        </p:nvSpPr>
        <p:spPr>
          <a:xfrm>
            <a:off x="6580345" y="197292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378910-73EF-A2A6-B6B3-64EF55494D40}"/>
              </a:ext>
            </a:extLst>
          </p:cNvPr>
          <p:cNvSpPr/>
          <p:nvPr/>
        </p:nvSpPr>
        <p:spPr>
          <a:xfrm>
            <a:off x="6580345" y="2165037"/>
            <a:ext cx="50149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DD5AE9D-8E09-290D-4E1E-351F5AFBFB95}"/>
              </a:ext>
            </a:extLst>
          </p:cNvPr>
          <p:cNvGrpSpPr/>
          <p:nvPr/>
        </p:nvGrpSpPr>
        <p:grpSpPr>
          <a:xfrm>
            <a:off x="6536213" y="2567794"/>
            <a:ext cx="501493" cy="1389844"/>
            <a:chOff x="6536213" y="2567794"/>
            <a:chExt cx="205991" cy="1766132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EBB3DBB-877F-0112-A2D0-75D2652E6341}"/>
                </a:ext>
              </a:extLst>
            </p:cNvPr>
            <p:cNvSpPr/>
            <p:nvPr/>
          </p:nvSpPr>
          <p:spPr>
            <a:xfrm>
              <a:off x="6536213" y="2567794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6BC59BA0-839E-2CFE-7ED7-9E00747D20F9}"/>
                </a:ext>
              </a:extLst>
            </p:cNvPr>
            <p:cNvSpPr/>
            <p:nvPr/>
          </p:nvSpPr>
          <p:spPr>
            <a:xfrm>
              <a:off x="6536213" y="275990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12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7775F-885E-5851-7B92-4CA839C26BD0}"/>
                </a:ext>
              </a:extLst>
            </p:cNvPr>
            <p:cNvSpPr/>
            <p:nvPr/>
          </p:nvSpPr>
          <p:spPr>
            <a:xfrm>
              <a:off x="6536213" y="296382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13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180B9F0-7222-B490-2F74-BBAE58E24CCA}"/>
                </a:ext>
              </a:extLst>
            </p:cNvPr>
            <p:cNvSpPr/>
            <p:nvPr/>
          </p:nvSpPr>
          <p:spPr>
            <a:xfrm>
              <a:off x="6536213" y="315593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48105B2-BF2F-3860-2A42-857B8181B0F6}"/>
                </a:ext>
              </a:extLst>
            </p:cNvPr>
            <p:cNvSpPr/>
            <p:nvPr/>
          </p:nvSpPr>
          <p:spPr>
            <a:xfrm>
              <a:off x="6536213" y="336366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15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9E582740-AEA3-3527-F2A4-04DD012DD4D3}"/>
                </a:ext>
              </a:extLst>
            </p:cNvPr>
            <p:cNvSpPr/>
            <p:nvPr/>
          </p:nvSpPr>
          <p:spPr>
            <a:xfrm>
              <a:off x="6536213" y="355577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16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7CA0AF9-30BC-9A4D-77F4-9BA3757ABFC9}"/>
                </a:ext>
              </a:extLst>
            </p:cNvPr>
            <p:cNvSpPr/>
            <p:nvPr/>
          </p:nvSpPr>
          <p:spPr>
            <a:xfrm>
              <a:off x="6536213" y="3759688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17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6771D1F-378C-3B2B-65B1-4C53C765A01F}"/>
                </a:ext>
              </a:extLst>
            </p:cNvPr>
            <p:cNvSpPr/>
            <p:nvPr/>
          </p:nvSpPr>
          <p:spPr>
            <a:xfrm>
              <a:off x="6536213" y="3951797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18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F01D14FE-1B89-090C-0B46-2545D44903FF}"/>
                </a:ext>
              </a:extLst>
            </p:cNvPr>
            <p:cNvSpPr/>
            <p:nvPr/>
          </p:nvSpPr>
          <p:spPr>
            <a:xfrm>
              <a:off x="6536213" y="414619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19</a:t>
              </a:r>
            </a:p>
          </p:txBody>
        </p:sp>
      </p:grpSp>
      <p:sp>
        <p:nvSpPr>
          <p:cNvPr id="64" name="Elipse 63">
            <a:extLst>
              <a:ext uri="{FF2B5EF4-FFF2-40B4-BE49-F238E27FC236}">
                <a16:creationId xmlns:a16="http://schemas.microsoft.com/office/drawing/2014/main" id="{C1D5DB24-02F7-E516-5305-C5C3A373D258}"/>
              </a:ext>
            </a:extLst>
          </p:cNvPr>
          <p:cNvSpPr/>
          <p:nvPr/>
        </p:nvSpPr>
        <p:spPr>
          <a:xfrm>
            <a:off x="5860898" y="58764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126DFFA-A9E8-3D7A-7AC7-8D61FBE1C240}"/>
              </a:ext>
            </a:extLst>
          </p:cNvPr>
          <p:cNvSpPr/>
          <p:nvPr/>
        </p:nvSpPr>
        <p:spPr>
          <a:xfrm>
            <a:off x="6153958" y="57843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B5E361F-D57B-EAC1-9B3D-B81C28BD9912}"/>
              </a:ext>
            </a:extLst>
          </p:cNvPr>
          <p:cNvSpPr/>
          <p:nvPr/>
        </p:nvSpPr>
        <p:spPr>
          <a:xfrm>
            <a:off x="3663805" y="82776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E8984B1-34EB-6D57-ACDF-D677D8FEB2E7}"/>
              </a:ext>
            </a:extLst>
          </p:cNvPr>
          <p:cNvSpPr/>
          <p:nvPr/>
        </p:nvSpPr>
        <p:spPr>
          <a:xfrm>
            <a:off x="2251039" y="119086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CBA9B24-3CD8-82C4-EED8-1F8B81C32474}"/>
              </a:ext>
            </a:extLst>
          </p:cNvPr>
          <p:cNvGrpSpPr/>
          <p:nvPr/>
        </p:nvGrpSpPr>
        <p:grpSpPr>
          <a:xfrm>
            <a:off x="9586517" y="4416593"/>
            <a:ext cx="508511" cy="1927964"/>
            <a:chOff x="6525571" y="1826295"/>
            <a:chExt cx="571272" cy="2121126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A1150924-0AB5-4A06-2C4C-9EC1F722475C}"/>
                </a:ext>
              </a:extLst>
            </p:cNvPr>
            <p:cNvSpPr/>
            <p:nvPr/>
          </p:nvSpPr>
          <p:spPr>
            <a:xfrm>
              <a:off x="6536213" y="2567794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5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EED603C-1E38-2DEA-5EEF-B636E92404C1}"/>
                </a:ext>
              </a:extLst>
            </p:cNvPr>
            <p:cNvSpPr/>
            <p:nvPr/>
          </p:nvSpPr>
          <p:spPr>
            <a:xfrm>
              <a:off x="6536213" y="275990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6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C831397-35D4-A4A8-6D9A-1270E05CE0BF}"/>
                </a:ext>
              </a:extLst>
            </p:cNvPr>
            <p:cNvSpPr/>
            <p:nvPr/>
          </p:nvSpPr>
          <p:spPr>
            <a:xfrm>
              <a:off x="6536213" y="296382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7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1E95147-6B1D-FD59-A695-FCFA85405838}"/>
                </a:ext>
              </a:extLst>
            </p:cNvPr>
            <p:cNvSpPr/>
            <p:nvPr/>
          </p:nvSpPr>
          <p:spPr>
            <a:xfrm>
              <a:off x="6536213" y="315593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8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268C5D8E-E82C-7CD2-22EA-443C83197917}"/>
                </a:ext>
              </a:extLst>
            </p:cNvPr>
            <p:cNvSpPr/>
            <p:nvPr/>
          </p:nvSpPr>
          <p:spPr>
            <a:xfrm>
              <a:off x="6536213" y="336366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A633847-D3B5-460C-1062-9C5C1D50A3ED}"/>
                </a:ext>
              </a:extLst>
            </p:cNvPr>
            <p:cNvSpPr/>
            <p:nvPr/>
          </p:nvSpPr>
          <p:spPr>
            <a:xfrm>
              <a:off x="6536212" y="3555770"/>
              <a:ext cx="56063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AD0DB72-2062-A9EE-48F2-8AD7B35760D9}"/>
                </a:ext>
              </a:extLst>
            </p:cNvPr>
            <p:cNvSpPr/>
            <p:nvPr/>
          </p:nvSpPr>
          <p:spPr>
            <a:xfrm>
              <a:off x="6536213" y="3759688"/>
              <a:ext cx="560628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11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F658BD86-5162-E4E3-22B7-328BA61E25DE}"/>
                </a:ext>
              </a:extLst>
            </p:cNvPr>
            <p:cNvSpPr/>
            <p:nvPr/>
          </p:nvSpPr>
          <p:spPr>
            <a:xfrm>
              <a:off x="6525571" y="1837499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3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BD976E2-2E6B-41C7-313B-D76A3245909E}"/>
                </a:ext>
              </a:extLst>
            </p:cNvPr>
            <p:cNvSpPr/>
            <p:nvPr/>
          </p:nvSpPr>
          <p:spPr>
            <a:xfrm>
              <a:off x="6861640" y="1826295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4</a:t>
              </a:r>
            </a:p>
          </p:txBody>
        </p: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000B5D04-DD9A-969E-6822-A7C6B1177F04}"/>
              </a:ext>
            </a:extLst>
          </p:cNvPr>
          <p:cNvSpPr/>
          <p:nvPr/>
        </p:nvSpPr>
        <p:spPr>
          <a:xfrm>
            <a:off x="7346444" y="4714738"/>
            <a:ext cx="183360" cy="17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2CC6C5C-5E62-385F-D24A-FA960A8FC1CA}"/>
              </a:ext>
            </a:extLst>
          </p:cNvPr>
          <p:cNvSpPr/>
          <p:nvPr/>
        </p:nvSpPr>
        <p:spPr>
          <a:xfrm>
            <a:off x="6043214" y="4929697"/>
            <a:ext cx="183360" cy="17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692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B28627D-D31B-C816-FD45-A601C7375CA0}"/>
              </a:ext>
            </a:extLst>
          </p:cNvPr>
          <p:cNvSpPr/>
          <p:nvPr/>
        </p:nvSpPr>
        <p:spPr>
          <a:xfrm>
            <a:off x="1273700" y="318918"/>
            <a:ext cx="8225142" cy="500251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 Principal/</a:t>
            </a:r>
            <a:r>
              <a:rPr lang="es-MX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CashFlow</a:t>
            </a:r>
            <a:r>
              <a:rPr lang="es-MX" dirty="0" err="1">
                <a:solidFill>
                  <a:schemeClr val="tx1"/>
                </a:solidFill>
              </a:rPr>
              <a:t>l</a:t>
            </a:r>
            <a:endParaRPr lang="es-MX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F83E5A-22F7-DD5D-A9C3-749159788C08}"/>
              </a:ext>
            </a:extLst>
          </p:cNvPr>
          <p:cNvSpPr/>
          <p:nvPr/>
        </p:nvSpPr>
        <p:spPr>
          <a:xfrm>
            <a:off x="1546305" y="129025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C79CE7-58D4-0157-772C-99F080A25E67}"/>
              </a:ext>
            </a:extLst>
          </p:cNvPr>
          <p:cNvSpPr/>
          <p:nvPr/>
        </p:nvSpPr>
        <p:spPr>
          <a:xfrm>
            <a:off x="6587843" y="1342832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</a:t>
            </a:r>
            <a:r>
              <a:rPr lang="es-MX" sz="1200" dirty="0" err="1">
                <a:solidFill>
                  <a:schemeClr val="tx1"/>
                </a:solidFill>
              </a:rPr>
              <a:t>CasFlow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5D327E-BD2B-026F-EA1F-AC9C0CE1D1E6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 flipV="1">
            <a:off x="2416567" y="1863460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CB9C46-9BAE-DAFE-DA0B-3C90F487E194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5958842" y="1861446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8E9D355-4DC4-38E7-CD88-CB2C4675B960}"/>
              </a:ext>
            </a:extLst>
          </p:cNvPr>
          <p:cNvGrpSpPr/>
          <p:nvPr/>
        </p:nvGrpSpPr>
        <p:grpSpPr>
          <a:xfrm>
            <a:off x="4670986" y="2390537"/>
            <a:ext cx="235381" cy="208995"/>
            <a:chOff x="8325065" y="1110875"/>
            <a:chExt cx="235381" cy="208995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D341A96-689F-9037-1344-12C5C7446FF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833C8489-459A-B44C-DDF7-4E3F14DD910F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55FCDB9-A995-6AD9-9A83-BD9A470673A7}"/>
              </a:ext>
            </a:extLst>
          </p:cNvPr>
          <p:cNvGrpSpPr/>
          <p:nvPr/>
        </p:nvGrpSpPr>
        <p:grpSpPr>
          <a:xfrm>
            <a:off x="6029799" y="1504445"/>
            <a:ext cx="235381" cy="208995"/>
            <a:chOff x="8044077" y="1110874"/>
            <a:chExt cx="235381" cy="20899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2EC407A-B194-5ECD-61B1-7289C586155F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4FC0129-9FC5-F763-223A-CCCD915B254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EC2E61A-DC9E-70D7-1C53-AFD0DF1DACB9}"/>
              </a:ext>
            </a:extLst>
          </p:cNvPr>
          <p:cNvCxnSpPr>
            <a:cxnSpLocks/>
            <a:stCxn id="39" idx="0"/>
            <a:endCxn id="73" idx="2"/>
          </p:cNvCxnSpPr>
          <p:nvPr/>
        </p:nvCxnSpPr>
        <p:spPr>
          <a:xfrm rot="16200000" flipV="1">
            <a:off x="8282556" y="1465806"/>
            <a:ext cx="589184" cy="58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F478B6D-A064-7D35-9C0E-C0548801A481}"/>
              </a:ext>
            </a:extLst>
          </p:cNvPr>
          <p:cNvSpPr/>
          <p:nvPr/>
        </p:nvSpPr>
        <p:spPr>
          <a:xfrm>
            <a:off x="2876193" y="1290253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52" name="Diagrama de flujo: decisión 51">
            <a:extLst>
              <a:ext uri="{FF2B5EF4-FFF2-40B4-BE49-F238E27FC236}">
                <a16:creationId xmlns:a16="http://schemas.microsoft.com/office/drawing/2014/main" id="{45464B88-3076-4BB2-AC19-62C5E5829B83}"/>
              </a:ext>
            </a:extLst>
          </p:cNvPr>
          <p:cNvSpPr/>
          <p:nvPr/>
        </p:nvSpPr>
        <p:spPr>
          <a:xfrm>
            <a:off x="4198846" y="1342832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B2AD816-6233-413F-1CC4-F5F3CD5864CC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863010" y="1861446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D022072-6565-63C4-C676-F87B028296E2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5078844" y="2380060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18C2B3-DE16-4EC5-67E3-09F2707C1B56}"/>
              </a:ext>
            </a:extLst>
          </p:cNvPr>
          <p:cNvSpPr/>
          <p:nvPr/>
        </p:nvSpPr>
        <p:spPr>
          <a:xfrm>
            <a:off x="7866450" y="569025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Cash Flow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1AC02146-7623-7832-1051-89683A402A3F}"/>
              </a:ext>
            </a:extLst>
          </p:cNvPr>
          <p:cNvSpPr/>
          <p:nvPr/>
        </p:nvSpPr>
        <p:spPr>
          <a:xfrm>
            <a:off x="2314490" y="4748057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29B97E6-3748-FCF4-EECC-36F0394BF09A}"/>
              </a:ext>
            </a:extLst>
          </p:cNvPr>
          <p:cNvSpPr/>
          <p:nvPr/>
        </p:nvSpPr>
        <p:spPr>
          <a:xfrm>
            <a:off x="5197203" y="3686206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7AF5550-B976-8347-641D-84AEC7C2A376}"/>
              </a:ext>
            </a:extLst>
          </p:cNvPr>
          <p:cNvCxnSpPr>
            <a:cxnSpLocks/>
            <a:stCxn id="90" idx="3"/>
            <a:endCxn id="39" idx="2"/>
          </p:cNvCxnSpPr>
          <p:nvPr/>
        </p:nvCxnSpPr>
        <p:spPr>
          <a:xfrm flipV="1">
            <a:off x="3530959" y="2368469"/>
            <a:ext cx="5049130" cy="25579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A34831E-8EEB-27AA-9CDA-C271CFD7FC00}"/>
              </a:ext>
            </a:extLst>
          </p:cNvPr>
          <p:cNvSpPr/>
          <p:nvPr/>
        </p:nvSpPr>
        <p:spPr>
          <a:xfrm>
            <a:off x="4374804" y="2736206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Pantalla Blanca, solo </a:t>
            </a:r>
            <a:r>
              <a:rPr lang="es-MX" sz="1200" dirty="0" err="1">
                <a:solidFill>
                  <a:schemeClr val="tx1"/>
                </a:solidFill>
              </a:rPr>
              <a:t>menus</a:t>
            </a:r>
            <a:r>
              <a:rPr lang="es-MX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5C77D69-E618-3366-6A13-33BBD054029C}"/>
              </a:ext>
            </a:extLst>
          </p:cNvPr>
          <p:cNvSpPr/>
          <p:nvPr/>
        </p:nvSpPr>
        <p:spPr>
          <a:xfrm>
            <a:off x="7872332" y="1763339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Integración en Tabla Resumen </a:t>
            </a:r>
            <a:r>
              <a:rPr lang="es-MX" sz="1200" dirty="0" err="1">
                <a:solidFill>
                  <a:schemeClr val="tx1"/>
                </a:solidFill>
              </a:rPr>
              <a:t>CashFow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B81236-1C09-CC57-C05A-2250A89A952A}"/>
              </a:ext>
            </a:extLst>
          </p:cNvPr>
          <p:cNvSpPr/>
          <p:nvPr/>
        </p:nvSpPr>
        <p:spPr>
          <a:xfrm>
            <a:off x="3816849" y="4397376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2521C2A8-1D0C-8523-DE69-B40D6807DE25}"/>
              </a:ext>
            </a:extLst>
          </p:cNvPr>
          <p:cNvCxnSpPr>
            <a:cxnSpLocks/>
            <a:stCxn id="59" idx="3"/>
            <a:endCxn id="39" idx="2"/>
          </p:cNvCxnSpPr>
          <p:nvPr/>
        </p:nvCxnSpPr>
        <p:spPr>
          <a:xfrm flipV="1">
            <a:off x="5033318" y="2368469"/>
            <a:ext cx="3546771" cy="22072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10ABB87-9B80-494D-33AC-B08CE76D5756}"/>
              </a:ext>
            </a:extLst>
          </p:cNvPr>
          <p:cNvCxnSpPr>
            <a:cxnSpLocks/>
            <a:stCxn id="120" idx="3"/>
            <a:endCxn id="39" idx="2"/>
          </p:cNvCxnSpPr>
          <p:nvPr/>
        </p:nvCxnSpPr>
        <p:spPr>
          <a:xfrm flipV="1">
            <a:off x="6413672" y="2368469"/>
            <a:ext cx="2166417" cy="17095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FB9F3EAB-F91C-E6A6-6B22-F3E1575EA65F}"/>
              </a:ext>
            </a:extLst>
          </p:cNvPr>
          <p:cNvSpPr/>
          <p:nvPr/>
        </p:nvSpPr>
        <p:spPr>
          <a:xfrm>
            <a:off x="6198468" y="3211688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AE4C8D12-305C-A4EA-899F-7F6D076711A3}"/>
              </a:ext>
            </a:extLst>
          </p:cNvPr>
          <p:cNvCxnSpPr>
            <a:cxnSpLocks/>
            <a:stCxn id="72" idx="3"/>
            <a:endCxn id="39" idx="2"/>
          </p:cNvCxnSpPr>
          <p:nvPr/>
        </p:nvCxnSpPr>
        <p:spPr>
          <a:xfrm flipV="1">
            <a:off x="7414937" y="2368469"/>
            <a:ext cx="1165152" cy="10215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96B2616B-C83D-73C1-DBAD-753FF9B5094C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7387950" y="1861446"/>
            <a:ext cx="484382" cy="2044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E564EF6-396F-4302-7A33-378D12EAEBCF}"/>
              </a:ext>
            </a:extLst>
          </p:cNvPr>
          <p:cNvSpPr/>
          <p:nvPr/>
        </p:nvSpPr>
        <p:spPr>
          <a:xfrm>
            <a:off x="1855730" y="1015496"/>
            <a:ext cx="7293472" cy="462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38798-746A-3BCF-A957-5764A454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4"/>
          <a:stretch/>
        </p:blipFill>
        <p:spPr>
          <a:xfrm>
            <a:off x="1974860" y="2124550"/>
            <a:ext cx="7031191" cy="3362137"/>
          </a:xfrm>
          <a:prstGeom prst="rect">
            <a:avLst/>
          </a:prstGeom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078847D-C71A-2000-D653-3B94D176E966}"/>
              </a:ext>
            </a:extLst>
          </p:cNvPr>
          <p:cNvSpPr/>
          <p:nvPr/>
        </p:nvSpPr>
        <p:spPr>
          <a:xfrm>
            <a:off x="1843719" y="1959370"/>
            <a:ext cx="7293472" cy="165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Línea de Tiempo                  Semanal            Mensual               Anual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995B9EE-70EA-337D-FD14-FFE97779EC0C}"/>
              </a:ext>
            </a:extLst>
          </p:cNvPr>
          <p:cNvSpPr/>
          <p:nvPr/>
        </p:nvSpPr>
        <p:spPr>
          <a:xfrm>
            <a:off x="6593090" y="1997864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13A8372-54F0-0735-C0D6-F5B0FCC2108F}"/>
              </a:ext>
            </a:extLst>
          </p:cNvPr>
          <p:cNvSpPr/>
          <p:nvPr/>
        </p:nvSpPr>
        <p:spPr>
          <a:xfrm>
            <a:off x="7526076" y="1994157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A7428B4-074C-8D4B-0152-165853D829B3}"/>
              </a:ext>
            </a:extLst>
          </p:cNvPr>
          <p:cNvSpPr/>
          <p:nvPr/>
        </p:nvSpPr>
        <p:spPr>
          <a:xfrm>
            <a:off x="8528690" y="1994157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787065-BC5B-1DFF-FBB3-71369F971C6C}"/>
              </a:ext>
            </a:extLst>
          </p:cNvPr>
          <p:cNvSpPr/>
          <p:nvPr/>
        </p:nvSpPr>
        <p:spPr>
          <a:xfrm>
            <a:off x="6651045" y="1091439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Empresa o Persona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6AB211-23D9-7745-EBEC-9BA9B460429B}"/>
              </a:ext>
            </a:extLst>
          </p:cNvPr>
          <p:cNvSpPr/>
          <p:nvPr/>
        </p:nvSpPr>
        <p:spPr>
          <a:xfrm>
            <a:off x="5224616" y="1091440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Empresa/Persona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E44468-EFB0-1026-1A7F-8DA40C6AC586}"/>
              </a:ext>
            </a:extLst>
          </p:cNvPr>
          <p:cNvSpPr/>
          <p:nvPr/>
        </p:nvSpPr>
        <p:spPr>
          <a:xfrm>
            <a:off x="8488288" y="1091440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3F61C41-E2C1-C5CB-3C29-948A54F565DD}"/>
              </a:ext>
            </a:extLst>
          </p:cNvPr>
          <p:cNvSpPr/>
          <p:nvPr/>
        </p:nvSpPr>
        <p:spPr>
          <a:xfrm>
            <a:off x="8524513" y="1126505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82EAB3-2511-A3BA-C230-B78781EF5521}"/>
              </a:ext>
            </a:extLst>
          </p:cNvPr>
          <p:cNvSpPr/>
          <p:nvPr/>
        </p:nvSpPr>
        <p:spPr>
          <a:xfrm>
            <a:off x="6651045" y="1301017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Cuenta Bancaria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F30709-EE11-EFB2-C5DC-E5E0DB552460}"/>
              </a:ext>
            </a:extLst>
          </p:cNvPr>
          <p:cNvSpPr/>
          <p:nvPr/>
        </p:nvSpPr>
        <p:spPr>
          <a:xfrm>
            <a:off x="5224616" y="1301017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C4BA143-42CD-92D1-B002-8F2405441CF2}"/>
              </a:ext>
            </a:extLst>
          </p:cNvPr>
          <p:cNvSpPr/>
          <p:nvPr/>
        </p:nvSpPr>
        <p:spPr>
          <a:xfrm>
            <a:off x="8488288" y="1301017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4BE66390-FDB6-0313-8C22-7BF895E5E606}"/>
              </a:ext>
            </a:extLst>
          </p:cNvPr>
          <p:cNvSpPr/>
          <p:nvPr/>
        </p:nvSpPr>
        <p:spPr>
          <a:xfrm>
            <a:off x="8524513" y="1336083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37BBD2-3D2D-7560-1F2A-0317C4DDFAE5}"/>
              </a:ext>
            </a:extLst>
          </p:cNvPr>
          <p:cNvSpPr/>
          <p:nvPr/>
        </p:nvSpPr>
        <p:spPr>
          <a:xfrm>
            <a:off x="6651045" y="1516760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Agrupador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ECF692-28CE-0835-E7D7-A2DB9E083727}"/>
              </a:ext>
            </a:extLst>
          </p:cNvPr>
          <p:cNvSpPr/>
          <p:nvPr/>
        </p:nvSpPr>
        <p:spPr>
          <a:xfrm>
            <a:off x="5224616" y="1516761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Agrupador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7E2AB95-4717-CC48-8F51-E156FBB7CE79}"/>
              </a:ext>
            </a:extLst>
          </p:cNvPr>
          <p:cNvSpPr/>
          <p:nvPr/>
        </p:nvSpPr>
        <p:spPr>
          <a:xfrm>
            <a:off x="8488288" y="1516761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A4E8817-1F72-514F-A2AF-0C26DA9BC495}"/>
              </a:ext>
            </a:extLst>
          </p:cNvPr>
          <p:cNvSpPr/>
          <p:nvPr/>
        </p:nvSpPr>
        <p:spPr>
          <a:xfrm>
            <a:off x="8524513" y="1551827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DEBD51-34A2-6C5D-F420-33628F1477B1}"/>
              </a:ext>
            </a:extLst>
          </p:cNvPr>
          <p:cNvSpPr/>
          <p:nvPr/>
        </p:nvSpPr>
        <p:spPr>
          <a:xfrm>
            <a:off x="6651045" y="1726338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</a:t>
            </a:r>
            <a:r>
              <a:rPr lang="es-MX" sz="1000" dirty="0" err="1">
                <a:solidFill>
                  <a:schemeClr val="accent6">
                    <a:lumMod val="75000"/>
                  </a:schemeClr>
                </a:solidFill>
              </a:rPr>
              <a:t>Elelmento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E869CB-BFF3-7F7D-763D-28802228BB16}"/>
              </a:ext>
            </a:extLst>
          </p:cNvPr>
          <p:cNvSpPr/>
          <p:nvPr/>
        </p:nvSpPr>
        <p:spPr>
          <a:xfrm>
            <a:off x="5224616" y="1726338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      Elemento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8079F41-5B01-9D93-0287-4CD31676329D}"/>
              </a:ext>
            </a:extLst>
          </p:cNvPr>
          <p:cNvSpPr/>
          <p:nvPr/>
        </p:nvSpPr>
        <p:spPr>
          <a:xfrm>
            <a:off x="8488288" y="1726338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BB642AA-E7E6-D712-EA29-520E993D95B4}"/>
              </a:ext>
            </a:extLst>
          </p:cNvPr>
          <p:cNvSpPr/>
          <p:nvPr/>
        </p:nvSpPr>
        <p:spPr>
          <a:xfrm>
            <a:off x="8524513" y="1761405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2A502F5-BEA8-2725-A753-642F1C1703B3}"/>
              </a:ext>
            </a:extLst>
          </p:cNvPr>
          <p:cNvSpPr/>
          <p:nvPr/>
        </p:nvSpPr>
        <p:spPr>
          <a:xfrm>
            <a:off x="5365068" y="1724590"/>
            <a:ext cx="137397" cy="145245"/>
          </a:xfrm>
          <a:custGeom>
            <a:avLst/>
            <a:gdLst>
              <a:gd name="connsiteX0" fmla="*/ 73819 w 185737"/>
              <a:gd name="connsiteY0" fmla="*/ 0 h 133350"/>
              <a:gd name="connsiteX1" fmla="*/ 0 w 185737"/>
              <a:gd name="connsiteY1" fmla="*/ 0 h 133350"/>
              <a:gd name="connsiteX2" fmla="*/ 9525 w 185737"/>
              <a:gd name="connsiteY2" fmla="*/ 109538 h 133350"/>
              <a:gd name="connsiteX3" fmla="*/ 142875 w 185737"/>
              <a:gd name="connsiteY3" fmla="*/ 104775 h 133350"/>
              <a:gd name="connsiteX4" fmla="*/ 138112 w 185737"/>
              <a:gd name="connsiteY4" fmla="*/ 133350 h 133350"/>
              <a:gd name="connsiteX5" fmla="*/ 185737 w 185737"/>
              <a:gd name="connsiteY5" fmla="*/ 80963 h 133350"/>
              <a:gd name="connsiteX6" fmla="*/ 140494 w 185737"/>
              <a:gd name="connsiteY6" fmla="*/ 38100 h 133350"/>
              <a:gd name="connsiteX7" fmla="*/ 138112 w 185737"/>
              <a:gd name="connsiteY7" fmla="*/ 80963 h 133350"/>
              <a:gd name="connsiteX8" fmla="*/ 45244 w 185737"/>
              <a:gd name="connsiteY8" fmla="*/ 73819 h 133350"/>
              <a:gd name="connsiteX9" fmla="*/ 40481 w 185737"/>
              <a:gd name="connsiteY9" fmla="*/ 11907 h 133350"/>
              <a:gd name="connsiteX10" fmla="*/ 73819 w 185737"/>
              <a:gd name="connsiteY10" fmla="*/ 0 h 133350"/>
              <a:gd name="connsiteX0" fmla="*/ 76291 w 188209"/>
              <a:gd name="connsiteY0" fmla="*/ 0 h 133350"/>
              <a:gd name="connsiteX1" fmla="*/ 2472 w 188209"/>
              <a:gd name="connsiteY1" fmla="*/ 0 h 133350"/>
              <a:gd name="connsiteX2" fmla="*/ 0 w 188209"/>
              <a:gd name="connsiteY2" fmla="*/ 100726 h 133350"/>
              <a:gd name="connsiteX3" fmla="*/ 145347 w 188209"/>
              <a:gd name="connsiteY3" fmla="*/ 104775 h 133350"/>
              <a:gd name="connsiteX4" fmla="*/ 140584 w 188209"/>
              <a:gd name="connsiteY4" fmla="*/ 133350 h 133350"/>
              <a:gd name="connsiteX5" fmla="*/ 188209 w 188209"/>
              <a:gd name="connsiteY5" fmla="*/ 80963 h 133350"/>
              <a:gd name="connsiteX6" fmla="*/ 142966 w 188209"/>
              <a:gd name="connsiteY6" fmla="*/ 38100 h 133350"/>
              <a:gd name="connsiteX7" fmla="*/ 140584 w 188209"/>
              <a:gd name="connsiteY7" fmla="*/ 80963 h 133350"/>
              <a:gd name="connsiteX8" fmla="*/ 47716 w 188209"/>
              <a:gd name="connsiteY8" fmla="*/ 73819 h 133350"/>
              <a:gd name="connsiteX9" fmla="*/ 42953 w 188209"/>
              <a:gd name="connsiteY9" fmla="*/ 11907 h 133350"/>
              <a:gd name="connsiteX10" fmla="*/ 76291 w 188209"/>
              <a:gd name="connsiteY10" fmla="*/ 0 h 133350"/>
              <a:gd name="connsiteX0" fmla="*/ 76291 w 188209"/>
              <a:gd name="connsiteY0" fmla="*/ 0 h 133350"/>
              <a:gd name="connsiteX1" fmla="*/ 2472 w 188209"/>
              <a:gd name="connsiteY1" fmla="*/ 0 h 133350"/>
              <a:gd name="connsiteX2" fmla="*/ 0 w 188209"/>
              <a:gd name="connsiteY2" fmla="*/ 100726 h 133350"/>
              <a:gd name="connsiteX3" fmla="*/ 145347 w 188209"/>
              <a:gd name="connsiteY3" fmla="*/ 104775 h 133350"/>
              <a:gd name="connsiteX4" fmla="*/ 140584 w 188209"/>
              <a:gd name="connsiteY4" fmla="*/ 133350 h 133350"/>
              <a:gd name="connsiteX5" fmla="*/ 188209 w 188209"/>
              <a:gd name="connsiteY5" fmla="*/ 80963 h 133350"/>
              <a:gd name="connsiteX6" fmla="*/ 142966 w 188209"/>
              <a:gd name="connsiteY6" fmla="*/ 38100 h 133350"/>
              <a:gd name="connsiteX7" fmla="*/ 143583 w 188209"/>
              <a:gd name="connsiteY7" fmla="*/ 73706 h 133350"/>
              <a:gd name="connsiteX8" fmla="*/ 47716 w 188209"/>
              <a:gd name="connsiteY8" fmla="*/ 73819 h 133350"/>
              <a:gd name="connsiteX9" fmla="*/ 42953 w 188209"/>
              <a:gd name="connsiteY9" fmla="*/ 11907 h 133350"/>
              <a:gd name="connsiteX10" fmla="*/ 76291 w 188209"/>
              <a:gd name="connsiteY10" fmla="*/ 0 h 133350"/>
              <a:gd name="connsiteX0" fmla="*/ 76291 w 188209"/>
              <a:gd name="connsiteY0" fmla="*/ 0 h 130758"/>
              <a:gd name="connsiteX1" fmla="*/ 2472 w 188209"/>
              <a:gd name="connsiteY1" fmla="*/ 0 h 130758"/>
              <a:gd name="connsiteX2" fmla="*/ 0 w 188209"/>
              <a:gd name="connsiteY2" fmla="*/ 100726 h 130758"/>
              <a:gd name="connsiteX3" fmla="*/ 145347 w 188209"/>
              <a:gd name="connsiteY3" fmla="*/ 104775 h 130758"/>
              <a:gd name="connsiteX4" fmla="*/ 145982 w 188209"/>
              <a:gd name="connsiteY4" fmla="*/ 130758 h 130758"/>
              <a:gd name="connsiteX5" fmla="*/ 188209 w 188209"/>
              <a:gd name="connsiteY5" fmla="*/ 80963 h 130758"/>
              <a:gd name="connsiteX6" fmla="*/ 142966 w 188209"/>
              <a:gd name="connsiteY6" fmla="*/ 38100 h 130758"/>
              <a:gd name="connsiteX7" fmla="*/ 143583 w 188209"/>
              <a:gd name="connsiteY7" fmla="*/ 73706 h 130758"/>
              <a:gd name="connsiteX8" fmla="*/ 47716 w 188209"/>
              <a:gd name="connsiteY8" fmla="*/ 73819 h 130758"/>
              <a:gd name="connsiteX9" fmla="*/ 42953 w 188209"/>
              <a:gd name="connsiteY9" fmla="*/ 11907 h 130758"/>
              <a:gd name="connsiteX10" fmla="*/ 76291 w 188209"/>
              <a:gd name="connsiteY10" fmla="*/ 0 h 130758"/>
              <a:gd name="connsiteX0" fmla="*/ 76291 w 188209"/>
              <a:gd name="connsiteY0" fmla="*/ 0 h 130758"/>
              <a:gd name="connsiteX1" fmla="*/ 2472 w 188209"/>
              <a:gd name="connsiteY1" fmla="*/ 0 h 130758"/>
              <a:gd name="connsiteX2" fmla="*/ 0 w 188209"/>
              <a:gd name="connsiteY2" fmla="*/ 100726 h 130758"/>
              <a:gd name="connsiteX3" fmla="*/ 145347 w 188209"/>
              <a:gd name="connsiteY3" fmla="*/ 104775 h 130758"/>
              <a:gd name="connsiteX4" fmla="*/ 145982 w 188209"/>
              <a:gd name="connsiteY4" fmla="*/ 130758 h 130758"/>
              <a:gd name="connsiteX5" fmla="*/ 188209 w 188209"/>
              <a:gd name="connsiteY5" fmla="*/ 80963 h 130758"/>
              <a:gd name="connsiteX6" fmla="*/ 141766 w 188209"/>
              <a:gd name="connsiteY6" fmla="*/ 53650 h 130758"/>
              <a:gd name="connsiteX7" fmla="*/ 143583 w 188209"/>
              <a:gd name="connsiteY7" fmla="*/ 73706 h 130758"/>
              <a:gd name="connsiteX8" fmla="*/ 47716 w 188209"/>
              <a:gd name="connsiteY8" fmla="*/ 73819 h 130758"/>
              <a:gd name="connsiteX9" fmla="*/ 42953 w 188209"/>
              <a:gd name="connsiteY9" fmla="*/ 11907 h 130758"/>
              <a:gd name="connsiteX10" fmla="*/ 76291 w 188209"/>
              <a:gd name="connsiteY10" fmla="*/ 0 h 130758"/>
              <a:gd name="connsiteX0" fmla="*/ 76291 w 193008"/>
              <a:gd name="connsiteY0" fmla="*/ 0 h 130758"/>
              <a:gd name="connsiteX1" fmla="*/ 2472 w 193008"/>
              <a:gd name="connsiteY1" fmla="*/ 0 h 130758"/>
              <a:gd name="connsiteX2" fmla="*/ 0 w 193008"/>
              <a:gd name="connsiteY2" fmla="*/ 100726 h 130758"/>
              <a:gd name="connsiteX3" fmla="*/ 145347 w 193008"/>
              <a:gd name="connsiteY3" fmla="*/ 104775 h 130758"/>
              <a:gd name="connsiteX4" fmla="*/ 145982 w 193008"/>
              <a:gd name="connsiteY4" fmla="*/ 130758 h 130758"/>
              <a:gd name="connsiteX5" fmla="*/ 193008 w 193008"/>
              <a:gd name="connsiteY5" fmla="*/ 91330 h 130758"/>
              <a:gd name="connsiteX6" fmla="*/ 141766 w 193008"/>
              <a:gd name="connsiteY6" fmla="*/ 53650 h 130758"/>
              <a:gd name="connsiteX7" fmla="*/ 143583 w 193008"/>
              <a:gd name="connsiteY7" fmla="*/ 73706 h 130758"/>
              <a:gd name="connsiteX8" fmla="*/ 47716 w 193008"/>
              <a:gd name="connsiteY8" fmla="*/ 73819 h 130758"/>
              <a:gd name="connsiteX9" fmla="*/ 42953 w 193008"/>
              <a:gd name="connsiteY9" fmla="*/ 11907 h 130758"/>
              <a:gd name="connsiteX10" fmla="*/ 76291 w 193008"/>
              <a:gd name="connsiteY10" fmla="*/ 0 h 130758"/>
              <a:gd name="connsiteX0" fmla="*/ 42953 w 193008"/>
              <a:gd name="connsiteY0" fmla="*/ 18188 h 137039"/>
              <a:gd name="connsiteX1" fmla="*/ 2472 w 193008"/>
              <a:gd name="connsiteY1" fmla="*/ 6281 h 137039"/>
              <a:gd name="connsiteX2" fmla="*/ 0 w 193008"/>
              <a:gd name="connsiteY2" fmla="*/ 107007 h 137039"/>
              <a:gd name="connsiteX3" fmla="*/ 145347 w 193008"/>
              <a:gd name="connsiteY3" fmla="*/ 111056 h 137039"/>
              <a:gd name="connsiteX4" fmla="*/ 145982 w 193008"/>
              <a:gd name="connsiteY4" fmla="*/ 137039 h 137039"/>
              <a:gd name="connsiteX5" fmla="*/ 193008 w 193008"/>
              <a:gd name="connsiteY5" fmla="*/ 97611 h 137039"/>
              <a:gd name="connsiteX6" fmla="*/ 141766 w 193008"/>
              <a:gd name="connsiteY6" fmla="*/ 59931 h 137039"/>
              <a:gd name="connsiteX7" fmla="*/ 143583 w 193008"/>
              <a:gd name="connsiteY7" fmla="*/ 79987 h 137039"/>
              <a:gd name="connsiteX8" fmla="*/ 47716 w 193008"/>
              <a:gd name="connsiteY8" fmla="*/ 80100 h 137039"/>
              <a:gd name="connsiteX9" fmla="*/ 42953 w 193008"/>
              <a:gd name="connsiteY9" fmla="*/ 18188 h 137039"/>
              <a:gd name="connsiteX0" fmla="*/ 42953 w 193008"/>
              <a:gd name="connsiteY0" fmla="*/ 8201 h 127052"/>
              <a:gd name="connsiteX1" fmla="*/ 672 w 193008"/>
              <a:gd name="connsiteY1" fmla="*/ 12363 h 127052"/>
              <a:gd name="connsiteX2" fmla="*/ 0 w 193008"/>
              <a:gd name="connsiteY2" fmla="*/ 97020 h 127052"/>
              <a:gd name="connsiteX3" fmla="*/ 145347 w 193008"/>
              <a:gd name="connsiteY3" fmla="*/ 101069 h 127052"/>
              <a:gd name="connsiteX4" fmla="*/ 145982 w 193008"/>
              <a:gd name="connsiteY4" fmla="*/ 127052 h 127052"/>
              <a:gd name="connsiteX5" fmla="*/ 193008 w 193008"/>
              <a:gd name="connsiteY5" fmla="*/ 87624 h 127052"/>
              <a:gd name="connsiteX6" fmla="*/ 141766 w 193008"/>
              <a:gd name="connsiteY6" fmla="*/ 49944 h 127052"/>
              <a:gd name="connsiteX7" fmla="*/ 143583 w 193008"/>
              <a:gd name="connsiteY7" fmla="*/ 70000 h 127052"/>
              <a:gd name="connsiteX8" fmla="*/ 47716 w 193008"/>
              <a:gd name="connsiteY8" fmla="*/ 70113 h 127052"/>
              <a:gd name="connsiteX9" fmla="*/ 42953 w 193008"/>
              <a:gd name="connsiteY9" fmla="*/ 8201 h 127052"/>
              <a:gd name="connsiteX0" fmla="*/ 42953 w 193008"/>
              <a:gd name="connsiteY0" fmla="*/ 8201 h 127052"/>
              <a:gd name="connsiteX1" fmla="*/ 672 w 193008"/>
              <a:gd name="connsiteY1" fmla="*/ 12363 h 127052"/>
              <a:gd name="connsiteX2" fmla="*/ 0 w 193008"/>
              <a:gd name="connsiteY2" fmla="*/ 97020 h 127052"/>
              <a:gd name="connsiteX3" fmla="*/ 145347 w 193008"/>
              <a:gd name="connsiteY3" fmla="*/ 101069 h 127052"/>
              <a:gd name="connsiteX4" fmla="*/ 145982 w 193008"/>
              <a:gd name="connsiteY4" fmla="*/ 127052 h 127052"/>
              <a:gd name="connsiteX5" fmla="*/ 193008 w 193008"/>
              <a:gd name="connsiteY5" fmla="*/ 87624 h 127052"/>
              <a:gd name="connsiteX6" fmla="*/ 141766 w 193008"/>
              <a:gd name="connsiteY6" fmla="*/ 49944 h 127052"/>
              <a:gd name="connsiteX7" fmla="*/ 143583 w 193008"/>
              <a:gd name="connsiteY7" fmla="*/ 70000 h 127052"/>
              <a:gd name="connsiteX8" fmla="*/ 37519 w 193008"/>
              <a:gd name="connsiteY8" fmla="*/ 68558 h 127052"/>
              <a:gd name="connsiteX9" fmla="*/ 42953 w 193008"/>
              <a:gd name="connsiteY9" fmla="*/ 8201 h 127052"/>
              <a:gd name="connsiteX0" fmla="*/ 35155 w 193008"/>
              <a:gd name="connsiteY0" fmla="*/ 9131 h 125909"/>
              <a:gd name="connsiteX1" fmla="*/ 672 w 193008"/>
              <a:gd name="connsiteY1" fmla="*/ 11220 h 125909"/>
              <a:gd name="connsiteX2" fmla="*/ 0 w 193008"/>
              <a:gd name="connsiteY2" fmla="*/ 95877 h 125909"/>
              <a:gd name="connsiteX3" fmla="*/ 145347 w 193008"/>
              <a:gd name="connsiteY3" fmla="*/ 99926 h 125909"/>
              <a:gd name="connsiteX4" fmla="*/ 145982 w 193008"/>
              <a:gd name="connsiteY4" fmla="*/ 125909 h 125909"/>
              <a:gd name="connsiteX5" fmla="*/ 193008 w 193008"/>
              <a:gd name="connsiteY5" fmla="*/ 86481 h 125909"/>
              <a:gd name="connsiteX6" fmla="*/ 141766 w 193008"/>
              <a:gd name="connsiteY6" fmla="*/ 48801 h 125909"/>
              <a:gd name="connsiteX7" fmla="*/ 143583 w 193008"/>
              <a:gd name="connsiteY7" fmla="*/ 68857 h 125909"/>
              <a:gd name="connsiteX8" fmla="*/ 37519 w 193008"/>
              <a:gd name="connsiteY8" fmla="*/ 67415 h 125909"/>
              <a:gd name="connsiteX9" fmla="*/ 35155 w 193008"/>
              <a:gd name="connsiteY9" fmla="*/ 9131 h 125909"/>
              <a:gd name="connsiteX0" fmla="*/ 35155 w 193008"/>
              <a:gd name="connsiteY0" fmla="*/ 0 h 116778"/>
              <a:gd name="connsiteX1" fmla="*/ 672 w 193008"/>
              <a:gd name="connsiteY1" fmla="*/ 2089 h 116778"/>
              <a:gd name="connsiteX2" fmla="*/ 0 w 193008"/>
              <a:gd name="connsiteY2" fmla="*/ 86746 h 116778"/>
              <a:gd name="connsiteX3" fmla="*/ 145347 w 193008"/>
              <a:gd name="connsiteY3" fmla="*/ 90795 h 116778"/>
              <a:gd name="connsiteX4" fmla="*/ 145982 w 193008"/>
              <a:gd name="connsiteY4" fmla="*/ 116778 h 116778"/>
              <a:gd name="connsiteX5" fmla="*/ 193008 w 193008"/>
              <a:gd name="connsiteY5" fmla="*/ 77350 h 116778"/>
              <a:gd name="connsiteX6" fmla="*/ 141766 w 193008"/>
              <a:gd name="connsiteY6" fmla="*/ 39670 h 116778"/>
              <a:gd name="connsiteX7" fmla="*/ 143583 w 193008"/>
              <a:gd name="connsiteY7" fmla="*/ 59726 h 116778"/>
              <a:gd name="connsiteX8" fmla="*/ 37519 w 193008"/>
              <a:gd name="connsiteY8" fmla="*/ 58284 h 116778"/>
              <a:gd name="connsiteX9" fmla="*/ 35155 w 193008"/>
              <a:gd name="connsiteY9" fmla="*/ 0 h 116778"/>
              <a:gd name="connsiteX0" fmla="*/ 42953 w 193008"/>
              <a:gd name="connsiteY0" fmla="*/ 2058 h 114689"/>
              <a:gd name="connsiteX1" fmla="*/ 672 w 193008"/>
              <a:gd name="connsiteY1" fmla="*/ 0 h 114689"/>
              <a:gd name="connsiteX2" fmla="*/ 0 w 193008"/>
              <a:gd name="connsiteY2" fmla="*/ 84657 h 114689"/>
              <a:gd name="connsiteX3" fmla="*/ 145347 w 193008"/>
              <a:gd name="connsiteY3" fmla="*/ 88706 h 114689"/>
              <a:gd name="connsiteX4" fmla="*/ 145982 w 193008"/>
              <a:gd name="connsiteY4" fmla="*/ 114689 h 114689"/>
              <a:gd name="connsiteX5" fmla="*/ 193008 w 193008"/>
              <a:gd name="connsiteY5" fmla="*/ 75261 h 114689"/>
              <a:gd name="connsiteX6" fmla="*/ 141766 w 193008"/>
              <a:gd name="connsiteY6" fmla="*/ 37581 h 114689"/>
              <a:gd name="connsiteX7" fmla="*/ 143583 w 193008"/>
              <a:gd name="connsiteY7" fmla="*/ 57637 h 114689"/>
              <a:gd name="connsiteX8" fmla="*/ 37519 w 193008"/>
              <a:gd name="connsiteY8" fmla="*/ 56195 h 114689"/>
              <a:gd name="connsiteX9" fmla="*/ 42953 w 193008"/>
              <a:gd name="connsiteY9" fmla="*/ 2058 h 11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008" h="114689">
                <a:moveTo>
                  <a:pt x="42953" y="2058"/>
                </a:moveTo>
                <a:lnTo>
                  <a:pt x="672" y="0"/>
                </a:lnTo>
                <a:lnTo>
                  <a:pt x="0" y="84657"/>
                </a:lnTo>
                <a:lnTo>
                  <a:pt x="145347" y="88706"/>
                </a:lnTo>
                <a:cubicBezTo>
                  <a:pt x="145559" y="97367"/>
                  <a:pt x="145770" y="106028"/>
                  <a:pt x="145982" y="114689"/>
                </a:cubicBezTo>
                <a:lnTo>
                  <a:pt x="193008" y="75261"/>
                </a:lnTo>
                <a:lnTo>
                  <a:pt x="141766" y="37581"/>
                </a:lnTo>
                <a:cubicBezTo>
                  <a:pt x="141972" y="49450"/>
                  <a:pt x="143377" y="45768"/>
                  <a:pt x="143583" y="57637"/>
                </a:cubicBezTo>
                <a:lnTo>
                  <a:pt x="37519" y="56195"/>
                </a:lnTo>
                <a:lnTo>
                  <a:pt x="42953" y="20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A6BC96-20D7-78A8-5CAA-9E9CCDA8A1B5}"/>
              </a:ext>
            </a:extLst>
          </p:cNvPr>
          <p:cNvSpPr/>
          <p:nvPr/>
        </p:nvSpPr>
        <p:spPr>
          <a:xfrm>
            <a:off x="1909622" y="1056439"/>
            <a:ext cx="834296" cy="704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>
                    <a:lumMod val="50000"/>
                  </a:schemeClr>
                </a:solidFill>
              </a:rPr>
              <a:t>Logo de la empresa aquí.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0399E5-2F49-924E-A9DD-64AE90B039ED}"/>
              </a:ext>
            </a:extLst>
          </p:cNvPr>
          <p:cNvSpPr/>
          <p:nvPr/>
        </p:nvSpPr>
        <p:spPr>
          <a:xfrm>
            <a:off x="2686239" y="1056228"/>
            <a:ext cx="1756805" cy="19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b="1" dirty="0">
                <a:solidFill>
                  <a:schemeClr val="tx1"/>
                </a:solidFill>
              </a:rPr>
              <a:t>Empresa </a:t>
            </a:r>
            <a:r>
              <a:rPr lang="es-MX" sz="1000" b="1" dirty="0" err="1">
                <a:solidFill>
                  <a:schemeClr val="tx1"/>
                </a:solidFill>
              </a:rPr>
              <a:t>XYZ</a:t>
            </a:r>
            <a:r>
              <a:rPr lang="es-MX" sz="1000" b="1" dirty="0">
                <a:solidFill>
                  <a:schemeClr val="tx1"/>
                </a:solidFill>
              </a:rPr>
              <a:t>, SA de CV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27E734B-5197-726A-9F69-7C56FDB39A2E}"/>
              </a:ext>
            </a:extLst>
          </p:cNvPr>
          <p:cNvSpPr/>
          <p:nvPr/>
        </p:nvSpPr>
        <p:spPr>
          <a:xfrm>
            <a:off x="2678812" y="1224389"/>
            <a:ext cx="1756805" cy="645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900" dirty="0">
                <a:solidFill>
                  <a:schemeClr val="tx1"/>
                </a:solidFill>
              </a:rPr>
              <a:t>Flujo de Caja</a:t>
            </a:r>
          </a:p>
          <a:p>
            <a:r>
              <a:rPr lang="es-MX" sz="900" dirty="0">
                <a:solidFill>
                  <a:schemeClr val="tx1"/>
                </a:solidFill>
              </a:rPr>
              <a:t>Números en Miles de Pesos</a:t>
            </a:r>
          </a:p>
          <a:p>
            <a:r>
              <a:rPr lang="es-MX" sz="900" dirty="0">
                <a:solidFill>
                  <a:schemeClr val="tx1"/>
                </a:solidFill>
              </a:rPr>
              <a:t>Del 1 al 28 de Mayo de 2021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ECE801B-FCF6-B2A0-4CD3-D9B5C5AF76FF}"/>
              </a:ext>
            </a:extLst>
          </p:cNvPr>
          <p:cNvSpPr/>
          <p:nvPr/>
        </p:nvSpPr>
        <p:spPr>
          <a:xfrm>
            <a:off x="6406936" y="132391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6312EBB-76B5-16E8-6626-41A8CA37DD2E}"/>
              </a:ext>
            </a:extLst>
          </p:cNvPr>
          <p:cNvSpPr/>
          <p:nvPr/>
        </p:nvSpPr>
        <p:spPr>
          <a:xfrm>
            <a:off x="6398262" y="155365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42AA61C-0891-D835-7190-C507B4AED2DA}"/>
              </a:ext>
            </a:extLst>
          </p:cNvPr>
          <p:cNvSpPr/>
          <p:nvPr/>
        </p:nvSpPr>
        <p:spPr>
          <a:xfrm>
            <a:off x="6398262" y="176703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B6EF7E-4BD6-B128-C9D4-5588F30E51F2}"/>
              </a:ext>
            </a:extLst>
          </p:cNvPr>
          <p:cNvSpPr/>
          <p:nvPr/>
        </p:nvSpPr>
        <p:spPr>
          <a:xfrm>
            <a:off x="6818851" y="196707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3722731-3A5E-EB9A-39D4-6DEE8AC9AAE6}"/>
              </a:ext>
            </a:extLst>
          </p:cNvPr>
          <p:cNvSpPr/>
          <p:nvPr/>
        </p:nvSpPr>
        <p:spPr>
          <a:xfrm>
            <a:off x="7716406" y="193591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D975A25-51DB-4E2E-3E2D-22DAAADB4ABE}"/>
              </a:ext>
            </a:extLst>
          </p:cNvPr>
          <p:cNvSpPr/>
          <p:nvPr/>
        </p:nvSpPr>
        <p:spPr>
          <a:xfrm>
            <a:off x="9101086" y="1954769"/>
            <a:ext cx="50149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63BBFC9-7A57-03CE-A4AE-AE791FFB0D05}"/>
              </a:ext>
            </a:extLst>
          </p:cNvPr>
          <p:cNvSpPr/>
          <p:nvPr/>
        </p:nvSpPr>
        <p:spPr>
          <a:xfrm>
            <a:off x="2337675" y="2261383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462611-D676-D9A8-3B85-CC571C468A16}"/>
              </a:ext>
            </a:extLst>
          </p:cNvPr>
          <p:cNvSpPr/>
          <p:nvPr/>
        </p:nvSpPr>
        <p:spPr>
          <a:xfrm>
            <a:off x="4049823" y="208275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EA26C8C-821E-7CF5-EBF3-C6EC8653C2D2}"/>
              </a:ext>
            </a:extLst>
          </p:cNvPr>
          <p:cNvSpPr/>
          <p:nvPr/>
        </p:nvSpPr>
        <p:spPr>
          <a:xfrm>
            <a:off x="4565042" y="2101657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51465DD-4412-14A1-A317-40B39881F084}"/>
              </a:ext>
            </a:extLst>
          </p:cNvPr>
          <p:cNvSpPr/>
          <p:nvPr/>
        </p:nvSpPr>
        <p:spPr>
          <a:xfrm>
            <a:off x="3620747" y="355479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05208A1-9A34-D7CB-6E09-A7A8688E846D}"/>
              </a:ext>
            </a:extLst>
          </p:cNvPr>
          <p:cNvSpPr/>
          <p:nvPr/>
        </p:nvSpPr>
        <p:spPr>
          <a:xfrm>
            <a:off x="3723743" y="513277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1B0F2BB-7B9F-CC0A-531A-AAC2421A599C}"/>
              </a:ext>
            </a:extLst>
          </p:cNvPr>
          <p:cNvSpPr/>
          <p:nvPr/>
        </p:nvSpPr>
        <p:spPr>
          <a:xfrm>
            <a:off x="3370000" y="5280510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AA2C083-0521-248E-E4AA-AAE5CDF7B802}"/>
              </a:ext>
            </a:extLst>
          </p:cNvPr>
          <p:cNvSpPr/>
          <p:nvPr/>
        </p:nvSpPr>
        <p:spPr>
          <a:xfrm>
            <a:off x="7983412" y="2113648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CD726A7-7FA6-0BC2-A025-2AA2B687D537}"/>
              </a:ext>
            </a:extLst>
          </p:cNvPr>
          <p:cNvSpPr/>
          <p:nvPr/>
        </p:nvSpPr>
        <p:spPr>
          <a:xfrm>
            <a:off x="8511421" y="2132249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2633221-BBDF-67BC-A227-4C993B69621F}"/>
              </a:ext>
            </a:extLst>
          </p:cNvPr>
          <p:cNvSpPr/>
          <p:nvPr/>
        </p:nvSpPr>
        <p:spPr>
          <a:xfrm>
            <a:off x="8444480" y="5409248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159BFD0-474D-E3C4-D176-4A52FDD87FD6}"/>
              </a:ext>
            </a:extLst>
          </p:cNvPr>
          <p:cNvSpPr/>
          <p:nvPr/>
        </p:nvSpPr>
        <p:spPr>
          <a:xfrm>
            <a:off x="4144085" y="142561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AAF706A-4BE4-BAEF-2329-1FD07B62F69B}"/>
              </a:ext>
            </a:extLst>
          </p:cNvPr>
          <p:cNvSpPr/>
          <p:nvPr/>
        </p:nvSpPr>
        <p:spPr>
          <a:xfrm>
            <a:off x="6382422" y="105402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99F5E46-C8C8-83B2-9610-37AC55512E27}"/>
              </a:ext>
            </a:extLst>
          </p:cNvPr>
          <p:cNvSpPr/>
          <p:nvPr/>
        </p:nvSpPr>
        <p:spPr>
          <a:xfrm>
            <a:off x="4019245" y="106571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4378E70-AE09-AE4B-338E-BC101923501B}"/>
              </a:ext>
            </a:extLst>
          </p:cNvPr>
          <p:cNvSpPr/>
          <p:nvPr/>
        </p:nvSpPr>
        <p:spPr>
          <a:xfrm>
            <a:off x="1811244" y="116050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0B0B2A05-4680-2D57-BB52-1DD8D3E1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67" y="1597762"/>
            <a:ext cx="295011" cy="285177"/>
          </a:xfrm>
          <a:prstGeom prst="rect">
            <a:avLst/>
          </a:prstGeom>
        </p:spPr>
      </p:pic>
      <p:sp>
        <p:nvSpPr>
          <p:cNvPr id="49" name="Elipse 48">
            <a:extLst>
              <a:ext uri="{FF2B5EF4-FFF2-40B4-BE49-F238E27FC236}">
                <a16:creationId xmlns:a16="http://schemas.microsoft.com/office/drawing/2014/main" id="{3CB532D7-58CA-F0BD-DBDE-61E3F566FB8E}"/>
              </a:ext>
            </a:extLst>
          </p:cNvPr>
          <p:cNvSpPr/>
          <p:nvPr/>
        </p:nvSpPr>
        <p:spPr>
          <a:xfrm>
            <a:off x="8886444" y="1389154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9050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1981C8-0F6F-8B39-F0B0-F0A81BB947BF}"/>
              </a:ext>
            </a:extLst>
          </p:cNvPr>
          <p:cNvSpPr/>
          <p:nvPr/>
        </p:nvSpPr>
        <p:spPr>
          <a:xfrm>
            <a:off x="645901" y="423079"/>
            <a:ext cx="6737536" cy="287967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Configurando Calendario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EAE039-5B76-3AB5-68D1-4F1CDF8A49FE}"/>
              </a:ext>
            </a:extLst>
          </p:cNvPr>
          <p:cNvSpPr/>
          <p:nvPr/>
        </p:nvSpPr>
        <p:spPr>
          <a:xfrm>
            <a:off x="918506" y="921764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7449DA-8950-5AAA-E47B-173DAFB3AE94}"/>
              </a:ext>
            </a:extLst>
          </p:cNvPr>
          <p:cNvSpPr/>
          <p:nvPr/>
        </p:nvSpPr>
        <p:spPr>
          <a:xfrm>
            <a:off x="5960044" y="1168081"/>
            <a:ext cx="1067611" cy="653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Configurar Calendario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A894B2A-4234-1576-85EA-3302CAE18D5E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1788768" y="1494969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BA5AEA-773F-31B6-EA5D-6E9402ED2D3B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331043" y="1492955"/>
            <a:ext cx="629001" cy="1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CA42C-C9F7-D1DC-2315-A93430B3A59B}"/>
              </a:ext>
            </a:extLst>
          </p:cNvPr>
          <p:cNvGrpSpPr/>
          <p:nvPr/>
        </p:nvGrpSpPr>
        <p:grpSpPr>
          <a:xfrm>
            <a:off x="4043187" y="2022046"/>
            <a:ext cx="235381" cy="208995"/>
            <a:chOff x="8325065" y="1110875"/>
            <a:chExt cx="235381" cy="208995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B757A09-53CD-AFD6-8A4C-8AAE83CE79EC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Signo de multiplicación 8">
              <a:extLst>
                <a:ext uri="{FF2B5EF4-FFF2-40B4-BE49-F238E27FC236}">
                  <a16:creationId xmlns:a16="http://schemas.microsoft.com/office/drawing/2014/main" id="{287E987E-1C41-E1C1-B023-1AEAC5E0EC3D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C2A643D-C922-2B68-832C-CC2157A30F4E}"/>
              </a:ext>
            </a:extLst>
          </p:cNvPr>
          <p:cNvGrpSpPr/>
          <p:nvPr/>
        </p:nvGrpSpPr>
        <p:grpSpPr>
          <a:xfrm>
            <a:off x="5402000" y="1135954"/>
            <a:ext cx="235381" cy="208995"/>
            <a:chOff x="8044077" y="1110874"/>
            <a:chExt cx="235381" cy="208995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1380A54-7A78-DBF1-8124-89C986BE9913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06D3341-9B93-51A2-B5F9-EF85CE319E43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9BC3D0-3B2D-56F4-78CF-37D9220743D2}"/>
              </a:ext>
            </a:extLst>
          </p:cNvPr>
          <p:cNvSpPr/>
          <p:nvPr/>
        </p:nvSpPr>
        <p:spPr>
          <a:xfrm>
            <a:off x="2248394" y="921762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681F80ED-1E9F-AB97-97CC-64A1600AA95D}"/>
              </a:ext>
            </a:extLst>
          </p:cNvPr>
          <p:cNvSpPr/>
          <p:nvPr/>
        </p:nvSpPr>
        <p:spPr>
          <a:xfrm>
            <a:off x="3571047" y="974341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AB05F4-6B41-7AE2-1B9E-D6C699D8618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235211" y="1492955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5133126-0F5E-EAB4-A47C-240D9405F56C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4451045" y="2011569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751C14-A8AA-9194-2CF7-38CB276B87F4}"/>
              </a:ext>
            </a:extLst>
          </p:cNvPr>
          <p:cNvSpPr/>
          <p:nvPr/>
        </p:nvSpPr>
        <p:spPr>
          <a:xfrm>
            <a:off x="3747005" y="2367715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Pantalla Blanca, solo </a:t>
            </a:r>
            <a:r>
              <a:rPr lang="es-MX" sz="1200" dirty="0" err="1">
                <a:solidFill>
                  <a:schemeClr val="tx1"/>
                </a:solidFill>
              </a:rPr>
              <a:t>menus</a:t>
            </a:r>
            <a:r>
              <a:rPr lang="es-MX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CB7DAA-C02A-8A58-585E-27288A13AC44}"/>
              </a:ext>
            </a:extLst>
          </p:cNvPr>
          <p:cNvSpPr/>
          <p:nvPr/>
        </p:nvSpPr>
        <p:spPr>
          <a:xfrm>
            <a:off x="5513704" y="2367716"/>
            <a:ext cx="986817" cy="692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Calendario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4AC571B-1854-0ECB-70CA-A05DDB6480D2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rot="5400000" flipH="1" flipV="1">
            <a:off x="5977434" y="1851301"/>
            <a:ext cx="546094" cy="4867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CFE700A-3401-7198-1420-D1630DD0F3C8}"/>
              </a:ext>
            </a:extLst>
          </p:cNvPr>
          <p:cNvGrpSpPr/>
          <p:nvPr/>
        </p:nvGrpSpPr>
        <p:grpSpPr>
          <a:xfrm>
            <a:off x="1019184" y="3812630"/>
            <a:ext cx="8172441" cy="2879679"/>
            <a:chOff x="1019184" y="3812630"/>
            <a:chExt cx="9380410" cy="2879679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41FC19A2-AAD1-9523-2394-25DD0053148D}"/>
                </a:ext>
              </a:extLst>
            </p:cNvPr>
            <p:cNvSpPr/>
            <p:nvPr/>
          </p:nvSpPr>
          <p:spPr>
            <a:xfrm>
              <a:off x="1019184" y="3812630"/>
              <a:ext cx="9380410" cy="287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Rectángulo 62">
              <a:extLst>
                <a:ext uri="{FF2B5EF4-FFF2-40B4-BE49-F238E27FC236}">
                  <a16:creationId xmlns:a16="http://schemas.microsoft.com/office/drawing/2014/main" id="{FE59CBB9-6DB0-F3B3-AC39-90FE25DB0427}"/>
                </a:ext>
              </a:extLst>
            </p:cNvPr>
            <p:cNvSpPr/>
            <p:nvPr/>
          </p:nvSpPr>
          <p:spPr>
            <a:xfrm>
              <a:off x="1074804" y="3870686"/>
              <a:ext cx="9229256" cy="433470"/>
            </a:xfrm>
            <a:custGeom>
              <a:avLst/>
              <a:gdLst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0 w 3684190"/>
                <a:gd name="connsiteY3" fmla="*/ 5255115 h 5255115"/>
                <a:gd name="connsiteX4" fmla="*/ 0 w 3684190"/>
                <a:gd name="connsiteY4" fmla="*/ 0 h 5255115"/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1862648 w 3684190"/>
                <a:gd name="connsiteY3" fmla="*/ 5246056 h 5255115"/>
                <a:gd name="connsiteX4" fmla="*/ 0 w 3684190"/>
                <a:gd name="connsiteY4" fmla="*/ 5255115 h 5255115"/>
                <a:gd name="connsiteX5" fmla="*/ 0 w 3684190"/>
                <a:gd name="connsiteY5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93885 w 3693885"/>
                <a:gd name="connsiteY2" fmla="*/ 5255115 h 5255115"/>
                <a:gd name="connsiteX3" fmla="*/ 1872343 w 3693885"/>
                <a:gd name="connsiteY3" fmla="*/ 5246056 h 5255115"/>
                <a:gd name="connsiteX4" fmla="*/ 9695 w 3693885"/>
                <a:gd name="connsiteY4" fmla="*/ 5255115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9695 w 3693885"/>
                <a:gd name="connsiteY5" fmla="*/ 5255115 h 5255115"/>
                <a:gd name="connsiteX6" fmla="*/ 0 w 3693885"/>
                <a:gd name="connsiteY6" fmla="*/ 1907770 h 5255115"/>
                <a:gd name="connsiteX7" fmla="*/ 9695 w 3693885"/>
                <a:gd name="connsiteY7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48022"/>
                <a:gd name="connsiteX1" fmla="*/ 3693885 w 3693885"/>
                <a:gd name="connsiteY1" fmla="*/ 0 h 5248022"/>
                <a:gd name="connsiteX2" fmla="*/ 3686629 w 3693885"/>
                <a:gd name="connsiteY2" fmla="*/ 2357713 h 5248022"/>
                <a:gd name="connsiteX3" fmla="*/ 1872343 w 3693885"/>
                <a:gd name="connsiteY3" fmla="*/ 5246056 h 5248022"/>
                <a:gd name="connsiteX4" fmla="*/ 0 w 3693885"/>
                <a:gd name="connsiteY4" fmla="*/ 1907770 h 5248022"/>
                <a:gd name="connsiteX5" fmla="*/ 9695 w 3693885"/>
                <a:gd name="connsiteY5" fmla="*/ 0 h 5248022"/>
                <a:gd name="connsiteX0" fmla="*/ 9695 w 3693885"/>
                <a:gd name="connsiteY0" fmla="*/ 0 h 5246056"/>
                <a:gd name="connsiteX1" fmla="*/ 3693885 w 3693885"/>
                <a:gd name="connsiteY1" fmla="*/ 0 h 5246056"/>
                <a:gd name="connsiteX2" fmla="*/ 3686629 w 3693885"/>
                <a:gd name="connsiteY2" fmla="*/ 2357713 h 5246056"/>
                <a:gd name="connsiteX3" fmla="*/ 1872343 w 3693885"/>
                <a:gd name="connsiteY3" fmla="*/ 5246056 h 5246056"/>
                <a:gd name="connsiteX4" fmla="*/ 0 w 3693885"/>
                <a:gd name="connsiteY4" fmla="*/ 1907770 h 5246056"/>
                <a:gd name="connsiteX5" fmla="*/ 9695 w 3693885"/>
                <a:gd name="connsiteY5" fmla="*/ 0 h 5246056"/>
                <a:gd name="connsiteX0" fmla="*/ 9695 w 3693885"/>
                <a:gd name="connsiteY0" fmla="*/ 0 h 2880227"/>
                <a:gd name="connsiteX1" fmla="*/ 3693885 w 3693885"/>
                <a:gd name="connsiteY1" fmla="*/ 0 h 2880227"/>
                <a:gd name="connsiteX2" fmla="*/ 3686629 w 3693885"/>
                <a:gd name="connsiteY2" fmla="*/ 2357713 h 2880227"/>
                <a:gd name="connsiteX3" fmla="*/ 1901372 w 3693885"/>
                <a:gd name="connsiteY3" fmla="*/ 2880227 h 2880227"/>
                <a:gd name="connsiteX4" fmla="*/ 0 w 3693885"/>
                <a:gd name="connsiteY4" fmla="*/ 1907770 h 2880227"/>
                <a:gd name="connsiteX5" fmla="*/ 9695 w 3693885"/>
                <a:gd name="connsiteY5" fmla="*/ 0 h 288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3885" h="2880227">
                  <a:moveTo>
                    <a:pt x="9695" y="0"/>
                  </a:moveTo>
                  <a:lnTo>
                    <a:pt x="3693885" y="0"/>
                  </a:lnTo>
                  <a:cubicBezTo>
                    <a:pt x="3691466" y="785904"/>
                    <a:pt x="3689048" y="1571809"/>
                    <a:pt x="3686629" y="2357713"/>
                  </a:cubicBezTo>
                  <a:lnTo>
                    <a:pt x="1901372" y="2880227"/>
                  </a:lnTo>
                  <a:lnTo>
                    <a:pt x="0" y="1907770"/>
                  </a:lnTo>
                  <a:cubicBezTo>
                    <a:pt x="3232" y="1271847"/>
                    <a:pt x="6463" y="635923"/>
                    <a:pt x="969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Calendario</a:t>
              </a:r>
            </a:p>
          </p:txBody>
        </p:sp>
      </p:grp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64970A50-8BCD-0088-2FFA-25D70DF02594}"/>
              </a:ext>
            </a:extLst>
          </p:cNvPr>
          <p:cNvSpPr/>
          <p:nvPr/>
        </p:nvSpPr>
        <p:spPr>
          <a:xfrm>
            <a:off x="7246254" y="6316458"/>
            <a:ext cx="1288146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Confirmar Semana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7457B05-8BD2-0DEE-06AE-061F15B59382}"/>
              </a:ext>
            </a:extLst>
          </p:cNvPr>
          <p:cNvSpPr/>
          <p:nvPr/>
        </p:nvSpPr>
        <p:spPr>
          <a:xfrm>
            <a:off x="1617541" y="4328289"/>
            <a:ext cx="1502006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Parametros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2E3B46F-4480-0078-4D94-772B98FA3142}"/>
              </a:ext>
            </a:extLst>
          </p:cNvPr>
          <p:cNvSpPr/>
          <p:nvPr/>
        </p:nvSpPr>
        <p:spPr>
          <a:xfrm>
            <a:off x="5913882" y="6314469"/>
            <a:ext cx="1213053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A41A8D8-4F2D-4D47-6092-4450AF5FB27B}"/>
              </a:ext>
            </a:extLst>
          </p:cNvPr>
          <p:cNvSpPr/>
          <p:nvPr/>
        </p:nvSpPr>
        <p:spPr>
          <a:xfrm>
            <a:off x="804339" y="4186875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F41704A-20EB-37D4-1B69-41211D58043E}"/>
              </a:ext>
            </a:extLst>
          </p:cNvPr>
          <p:cNvSpPr/>
          <p:nvPr/>
        </p:nvSpPr>
        <p:spPr>
          <a:xfrm>
            <a:off x="892276" y="490900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B716BC3-BD04-FBFB-75F7-8717BCED54EB}"/>
              </a:ext>
            </a:extLst>
          </p:cNvPr>
          <p:cNvSpPr/>
          <p:nvPr/>
        </p:nvSpPr>
        <p:spPr>
          <a:xfrm>
            <a:off x="3420525" y="452703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F9FAF60-75B0-745F-D354-295A5F5F3299}"/>
              </a:ext>
            </a:extLst>
          </p:cNvPr>
          <p:cNvGrpSpPr/>
          <p:nvPr/>
        </p:nvGrpSpPr>
        <p:grpSpPr>
          <a:xfrm>
            <a:off x="8854272" y="3863613"/>
            <a:ext cx="235381" cy="208995"/>
            <a:chOff x="6921500" y="2958644"/>
            <a:chExt cx="405724" cy="371296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A8735C02-A4EA-4C4E-EA8E-464817CC5FA6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Signo de multiplicación 74">
              <a:extLst>
                <a:ext uri="{FF2B5EF4-FFF2-40B4-BE49-F238E27FC236}">
                  <a16:creationId xmlns:a16="http://schemas.microsoft.com/office/drawing/2014/main" id="{E4449424-E99F-9B7E-7A28-68E297B9B59B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AE9CD134-44DE-71E3-D3EF-8B6403E77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763"/>
              </p:ext>
            </p:extLst>
          </p:nvPr>
        </p:nvGraphicFramePr>
        <p:xfrm>
          <a:off x="3959444" y="5092611"/>
          <a:ext cx="4867452" cy="1112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77578">
                  <a:extLst>
                    <a:ext uri="{9D8B030D-6E8A-4147-A177-3AD203B41FA5}">
                      <a16:colId xmlns:a16="http://schemas.microsoft.com/office/drawing/2014/main" val="202391901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148973171"/>
                    </a:ext>
                  </a:extLst>
                </a:gridCol>
                <a:gridCol w="671289">
                  <a:extLst>
                    <a:ext uri="{9D8B030D-6E8A-4147-A177-3AD203B41FA5}">
                      <a16:colId xmlns:a16="http://schemas.microsoft.com/office/drawing/2014/main" val="3397250023"/>
                    </a:ext>
                  </a:extLst>
                </a:gridCol>
                <a:gridCol w="584315">
                  <a:extLst>
                    <a:ext uri="{9D8B030D-6E8A-4147-A177-3AD203B41FA5}">
                      <a16:colId xmlns:a16="http://schemas.microsoft.com/office/drawing/2014/main" val="2494364844"/>
                    </a:ext>
                  </a:extLst>
                </a:gridCol>
                <a:gridCol w="592277">
                  <a:extLst>
                    <a:ext uri="{9D8B030D-6E8A-4147-A177-3AD203B41FA5}">
                      <a16:colId xmlns:a16="http://schemas.microsoft.com/office/drawing/2014/main" val="567625312"/>
                    </a:ext>
                  </a:extLst>
                </a:gridCol>
                <a:gridCol w="591052">
                  <a:extLst>
                    <a:ext uri="{9D8B030D-6E8A-4147-A177-3AD203B41FA5}">
                      <a16:colId xmlns:a16="http://schemas.microsoft.com/office/drawing/2014/main" val="2437075155"/>
                    </a:ext>
                  </a:extLst>
                </a:gridCol>
                <a:gridCol w="630251">
                  <a:extLst>
                    <a:ext uri="{9D8B030D-6E8A-4147-A177-3AD203B41FA5}">
                      <a16:colId xmlns:a16="http://schemas.microsoft.com/office/drawing/2014/main" val="4037847465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4117458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effectLst/>
                        </a:rPr>
                        <a:t>Lunes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Martes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Miercoles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Jueves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Viernes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Sabado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Domingo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¿Semana?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75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29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30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31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21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112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14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17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23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2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18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23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24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31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30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5639842"/>
                  </a:ext>
                </a:extLst>
              </a:tr>
            </a:tbl>
          </a:graphicData>
        </a:graphic>
      </p:graphicFrame>
      <p:sp>
        <p:nvSpPr>
          <p:cNvPr id="83" name="Rectángulo 82">
            <a:extLst>
              <a:ext uri="{FF2B5EF4-FFF2-40B4-BE49-F238E27FC236}">
                <a16:creationId xmlns:a16="http://schemas.microsoft.com/office/drawing/2014/main" id="{0D3E1309-BB01-62FC-8AFB-49D10A4B2E57}"/>
              </a:ext>
            </a:extLst>
          </p:cNvPr>
          <p:cNvSpPr/>
          <p:nvPr/>
        </p:nvSpPr>
        <p:spPr>
          <a:xfrm>
            <a:off x="5546358" y="4705934"/>
            <a:ext cx="1226427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Junio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FFA7141-321E-07DB-305E-B9E3A09553F8}"/>
              </a:ext>
            </a:extLst>
          </p:cNvPr>
          <p:cNvSpPr/>
          <p:nvPr/>
        </p:nvSpPr>
        <p:spPr>
          <a:xfrm>
            <a:off x="6772787" y="4705934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7CCDD933-FABC-1686-9589-89449D9959E2}"/>
              </a:ext>
            </a:extLst>
          </p:cNvPr>
          <p:cNvSpPr/>
          <p:nvPr/>
        </p:nvSpPr>
        <p:spPr>
          <a:xfrm>
            <a:off x="6809012" y="4741000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E88717DC-1E82-047D-CAF3-10571CC2F740}"/>
              </a:ext>
            </a:extLst>
          </p:cNvPr>
          <p:cNvSpPr/>
          <p:nvPr/>
        </p:nvSpPr>
        <p:spPr>
          <a:xfrm>
            <a:off x="7072595" y="449275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58B59DA-2885-2812-E51A-8E9B678A889A}"/>
              </a:ext>
            </a:extLst>
          </p:cNvPr>
          <p:cNvSpPr/>
          <p:nvPr/>
        </p:nvSpPr>
        <p:spPr>
          <a:xfrm>
            <a:off x="5197411" y="450088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199E10BD-2BA3-CF59-91CA-D810CE04D308}"/>
              </a:ext>
            </a:extLst>
          </p:cNvPr>
          <p:cNvSpPr/>
          <p:nvPr/>
        </p:nvSpPr>
        <p:spPr>
          <a:xfrm>
            <a:off x="7362027" y="4702666"/>
            <a:ext cx="681695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2023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2285518-43F6-9507-E2FC-25DFFB70849F}"/>
              </a:ext>
            </a:extLst>
          </p:cNvPr>
          <p:cNvSpPr/>
          <p:nvPr/>
        </p:nvSpPr>
        <p:spPr>
          <a:xfrm>
            <a:off x="8043724" y="4702666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114D1500-60DD-A341-699E-EEE4FA930D18}"/>
              </a:ext>
            </a:extLst>
          </p:cNvPr>
          <p:cNvSpPr/>
          <p:nvPr/>
        </p:nvSpPr>
        <p:spPr>
          <a:xfrm>
            <a:off x="8079949" y="4737732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DCFCB091-E840-56EE-65FD-568565C5F3CA}"/>
              </a:ext>
            </a:extLst>
          </p:cNvPr>
          <p:cNvSpPr/>
          <p:nvPr/>
        </p:nvSpPr>
        <p:spPr>
          <a:xfrm>
            <a:off x="5077058" y="4710940"/>
            <a:ext cx="415747" cy="18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Mes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946456ED-0BFB-8E3A-0E20-3850E16B66C8}"/>
              </a:ext>
            </a:extLst>
          </p:cNvPr>
          <p:cNvSpPr/>
          <p:nvPr/>
        </p:nvSpPr>
        <p:spPr>
          <a:xfrm>
            <a:off x="7005420" y="4698676"/>
            <a:ext cx="641739" cy="18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Año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4D73E96B-8CCC-F4F5-73B7-10B01C726168}"/>
              </a:ext>
            </a:extLst>
          </p:cNvPr>
          <p:cNvSpPr/>
          <p:nvPr/>
        </p:nvSpPr>
        <p:spPr>
          <a:xfrm>
            <a:off x="4586997" y="6305304"/>
            <a:ext cx="1213053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BD621F0-D51F-C5D6-E18A-215ED4049AA8}"/>
              </a:ext>
            </a:extLst>
          </p:cNvPr>
          <p:cNvSpPr/>
          <p:nvPr/>
        </p:nvSpPr>
        <p:spPr>
          <a:xfrm>
            <a:off x="3890864" y="4886200"/>
            <a:ext cx="4867452" cy="18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Seleccione los dias que integran una semana de trabajo y después confirme.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BB7309D7-ED02-48F3-D0F6-D19FF0181D6F}"/>
              </a:ext>
            </a:extLst>
          </p:cNvPr>
          <p:cNvSpPr/>
          <p:nvPr/>
        </p:nvSpPr>
        <p:spPr>
          <a:xfrm>
            <a:off x="8882494" y="5082896"/>
            <a:ext cx="142345" cy="1122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BFEDDA0-9728-BDD0-BFF2-586DE71FDEE6}"/>
              </a:ext>
            </a:extLst>
          </p:cNvPr>
          <p:cNvSpPr/>
          <p:nvPr/>
        </p:nvSpPr>
        <p:spPr>
          <a:xfrm>
            <a:off x="8882495" y="5238394"/>
            <a:ext cx="152400" cy="304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6B963C3D-A7BA-53B1-D114-34DE11C0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6" y="4213567"/>
            <a:ext cx="489407" cy="48940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Rectángulo 97">
            <a:extLst>
              <a:ext uri="{FF2B5EF4-FFF2-40B4-BE49-F238E27FC236}">
                <a16:creationId xmlns:a16="http://schemas.microsoft.com/office/drawing/2014/main" id="{E49889C1-3FC6-FDF5-58F6-3BFA92BDDBDE}"/>
              </a:ext>
            </a:extLst>
          </p:cNvPr>
          <p:cNvSpPr/>
          <p:nvPr/>
        </p:nvSpPr>
        <p:spPr>
          <a:xfrm>
            <a:off x="1236425" y="4710608"/>
            <a:ext cx="2061420" cy="15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Dias a la semana habilitados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Lunes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Martes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Miércoles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Jueves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Viernes </a:t>
            </a:r>
          </a:p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Sabado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Domingo</a:t>
            </a:r>
          </a:p>
        </p:txBody>
      </p:sp>
      <p:pic>
        <p:nvPicPr>
          <p:cNvPr id="100" name="Gráfico 99" descr="Insignia de cruz contorno">
            <a:extLst>
              <a:ext uri="{FF2B5EF4-FFF2-40B4-BE49-F238E27FC236}">
                <a16:creationId xmlns:a16="http://schemas.microsoft.com/office/drawing/2014/main" id="{C0650CCF-866A-4209-0DE2-87B32FC7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9493" y="5804123"/>
            <a:ext cx="205145" cy="205145"/>
          </a:xfrm>
          <a:prstGeom prst="rect">
            <a:avLst/>
          </a:prstGeom>
        </p:spPr>
      </p:pic>
      <p:pic>
        <p:nvPicPr>
          <p:cNvPr id="102" name="Gráfico 101" descr="Marca de insignia1 contorno">
            <a:extLst>
              <a:ext uri="{FF2B5EF4-FFF2-40B4-BE49-F238E27FC236}">
                <a16:creationId xmlns:a16="http://schemas.microsoft.com/office/drawing/2014/main" id="{24D2730F-E751-A108-D4E5-9840FBE84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4925834"/>
            <a:ext cx="190298" cy="190298"/>
          </a:xfrm>
          <a:prstGeom prst="rect">
            <a:avLst/>
          </a:prstGeom>
        </p:spPr>
      </p:pic>
      <p:pic>
        <p:nvPicPr>
          <p:cNvPr id="103" name="Gráfico 102" descr="Marca de insignia1 contorno">
            <a:extLst>
              <a:ext uri="{FF2B5EF4-FFF2-40B4-BE49-F238E27FC236}">
                <a16:creationId xmlns:a16="http://schemas.microsoft.com/office/drawing/2014/main" id="{3D5C328E-772E-2FF9-494F-629AC6DE4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103952"/>
            <a:ext cx="190298" cy="190298"/>
          </a:xfrm>
          <a:prstGeom prst="rect">
            <a:avLst/>
          </a:prstGeom>
        </p:spPr>
      </p:pic>
      <p:pic>
        <p:nvPicPr>
          <p:cNvPr id="104" name="Gráfico 103" descr="Marca de insignia1 contorno">
            <a:extLst>
              <a:ext uri="{FF2B5EF4-FFF2-40B4-BE49-F238E27FC236}">
                <a16:creationId xmlns:a16="http://schemas.microsoft.com/office/drawing/2014/main" id="{A9C995BD-1F1B-8D82-D0A5-E7787DEFC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283024"/>
            <a:ext cx="190298" cy="190298"/>
          </a:xfrm>
          <a:prstGeom prst="rect">
            <a:avLst/>
          </a:prstGeom>
        </p:spPr>
      </p:pic>
      <p:pic>
        <p:nvPicPr>
          <p:cNvPr id="105" name="Gráfico 104" descr="Marca de insignia1 contorno">
            <a:extLst>
              <a:ext uri="{FF2B5EF4-FFF2-40B4-BE49-F238E27FC236}">
                <a16:creationId xmlns:a16="http://schemas.microsoft.com/office/drawing/2014/main" id="{2AE0AE7E-9691-BC4F-E7C8-512EFE30A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465423"/>
            <a:ext cx="190298" cy="190298"/>
          </a:xfrm>
          <a:prstGeom prst="rect">
            <a:avLst/>
          </a:prstGeom>
        </p:spPr>
      </p:pic>
      <p:pic>
        <p:nvPicPr>
          <p:cNvPr id="106" name="Gráfico 105" descr="Marca de insignia1 contorno">
            <a:extLst>
              <a:ext uri="{FF2B5EF4-FFF2-40B4-BE49-F238E27FC236}">
                <a16:creationId xmlns:a16="http://schemas.microsoft.com/office/drawing/2014/main" id="{E4D6F9EA-E72B-EEC6-A7E1-9249F5C1C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637352"/>
            <a:ext cx="190298" cy="190298"/>
          </a:xfrm>
          <a:prstGeom prst="rect">
            <a:avLst/>
          </a:prstGeom>
        </p:spPr>
      </p:pic>
      <p:pic>
        <p:nvPicPr>
          <p:cNvPr id="107" name="Gráfico 106" descr="Insignia de cruz contorno">
            <a:extLst>
              <a:ext uri="{FF2B5EF4-FFF2-40B4-BE49-F238E27FC236}">
                <a16:creationId xmlns:a16="http://schemas.microsoft.com/office/drawing/2014/main" id="{24628BF3-2B2B-3CC5-78BF-A2E44D721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9493" y="6009268"/>
            <a:ext cx="205145" cy="205145"/>
          </a:xfrm>
          <a:prstGeom prst="rect">
            <a:avLst/>
          </a:prstGeom>
        </p:spPr>
      </p:pic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B5AE82B-0281-9806-5507-A8AF7D96BC53}"/>
              </a:ext>
            </a:extLst>
          </p:cNvPr>
          <p:cNvSpPr/>
          <p:nvPr/>
        </p:nvSpPr>
        <p:spPr>
          <a:xfrm>
            <a:off x="2462991" y="4845541"/>
            <a:ext cx="1418347" cy="79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Año Fiscal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Inicio: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Fin: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D1E2DAF9-1B0C-1871-88EA-046B6E193469}"/>
              </a:ext>
            </a:extLst>
          </p:cNvPr>
          <p:cNvSpPr/>
          <p:nvPr/>
        </p:nvSpPr>
        <p:spPr>
          <a:xfrm>
            <a:off x="2993658" y="5172659"/>
            <a:ext cx="887680" cy="1620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dd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/mm/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aaaa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9E3C7F0D-B26F-EA8B-48F6-5FD0682D83A1}"/>
              </a:ext>
            </a:extLst>
          </p:cNvPr>
          <p:cNvSpPr/>
          <p:nvPr/>
        </p:nvSpPr>
        <p:spPr>
          <a:xfrm>
            <a:off x="2993658" y="5342079"/>
            <a:ext cx="887680" cy="1620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dd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/mm/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aaaa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0CB01580-8D5D-7727-246A-D0B844BA2B13}"/>
              </a:ext>
            </a:extLst>
          </p:cNvPr>
          <p:cNvSpPr/>
          <p:nvPr/>
        </p:nvSpPr>
        <p:spPr>
          <a:xfrm>
            <a:off x="2529666" y="5588491"/>
            <a:ext cx="1465504" cy="79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>
                <a:solidFill>
                  <a:schemeClr val="accent6">
                    <a:lumMod val="50000"/>
                  </a:schemeClr>
                </a:solidFill>
              </a:rPr>
              <a:t>    ¿Ajuste automático de fechas a la semana posterior?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9D39EF8-1239-DFFD-AA73-2194BD67ECE1}"/>
              </a:ext>
            </a:extLst>
          </p:cNvPr>
          <p:cNvSpPr/>
          <p:nvPr/>
        </p:nvSpPr>
        <p:spPr>
          <a:xfrm>
            <a:off x="2589364" y="5749480"/>
            <a:ext cx="145683" cy="156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E21FA1D9-7702-8D60-C914-D2E7D2255A29}"/>
              </a:ext>
            </a:extLst>
          </p:cNvPr>
          <p:cNvSpPr/>
          <p:nvPr/>
        </p:nvSpPr>
        <p:spPr>
          <a:xfrm>
            <a:off x="8359382" y="471845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45094D9-18A3-9643-7D02-41FF7C76E9BD}"/>
              </a:ext>
            </a:extLst>
          </p:cNvPr>
          <p:cNvSpPr/>
          <p:nvPr/>
        </p:nvSpPr>
        <p:spPr>
          <a:xfrm>
            <a:off x="5350871" y="6485031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FE75BBFD-65E8-B93E-8081-8915C638419A}"/>
              </a:ext>
            </a:extLst>
          </p:cNvPr>
          <p:cNvSpPr/>
          <p:nvPr/>
        </p:nvSpPr>
        <p:spPr>
          <a:xfrm>
            <a:off x="6660198" y="646089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B3B20DA0-7137-90E4-714A-6DEC824C9431}"/>
              </a:ext>
            </a:extLst>
          </p:cNvPr>
          <p:cNvSpPr/>
          <p:nvPr/>
        </p:nvSpPr>
        <p:spPr>
          <a:xfrm>
            <a:off x="8353130" y="6459756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10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7975DB30-FBEB-7E10-FDC8-A5A5F06AA2E3}"/>
              </a:ext>
            </a:extLst>
          </p:cNvPr>
          <p:cNvSpPr/>
          <p:nvPr/>
        </p:nvSpPr>
        <p:spPr>
          <a:xfrm>
            <a:off x="3252818" y="607761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F50E1166-DCC6-BC54-FFEB-D152B206F2A3}"/>
              </a:ext>
            </a:extLst>
          </p:cNvPr>
          <p:cNvSpPr/>
          <p:nvPr/>
        </p:nvSpPr>
        <p:spPr>
          <a:xfrm>
            <a:off x="8904390" y="5674301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11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29932E2-A649-CC3E-F084-715DF928D65A}"/>
              </a:ext>
            </a:extLst>
          </p:cNvPr>
          <p:cNvSpPr/>
          <p:nvPr/>
        </p:nvSpPr>
        <p:spPr>
          <a:xfrm>
            <a:off x="8297517" y="3688684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4088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8933865-5DD9-E6B4-4FEC-19B6D56F6974}"/>
              </a:ext>
            </a:extLst>
          </p:cNvPr>
          <p:cNvSpPr/>
          <p:nvPr/>
        </p:nvSpPr>
        <p:spPr>
          <a:xfrm>
            <a:off x="543589" y="684957"/>
            <a:ext cx="11104821" cy="527911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Linkeo</a:t>
            </a:r>
            <a:endParaRPr lang="es-MX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D1E825-560F-CFD3-8A9D-E74BBA8312D3}"/>
              </a:ext>
            </a:extLst>
          </p:cNvPr>
          <p:cNvSpPr/>
          <p:nvPr/>
        </p:nvSpPr>
        <p:spPr>
          <a:xfrm>
            <a:off x="795710" y="135933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  <a:p>
            <a:pPr algn="ctr"/>
            <a:r>
              <a:rPr lang="es-MX" sz="1200" dirty="0" err="1">
                <a:solidFill>
                  <a:schemeClr val="tx1"/>
                </a:solidFill>
              </a:rPr>
              <a:t>Click</a:t>
            </a:r>
            <a:r>
              <a:rPr lang="es-MX" sz="1200" dirty="0">
                <a:solidFill>
                  <a:schemeClr val="tx1"/>
                </a:solidFill>
              </a:rPr>
              <a:t> en el botón de </a:t>
            </a:r>
            <a:r>
              <a:rPr lang="es-MX" sz="1200" dirty="0" err="1">
                <a:solidFill>
                  <a:schemeClr val="tx1"/>
                </a:solidFill>
              </a:rPr>
              <a:t>Linkeo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4941E1-33A2-3533-CB3C-46EA7CD82DDA}"/>
              </a:ext>
            </a:extLst>
          </p:cNvPr>
          <p:cNvSpPr/>
          <p:nvPr/>
        </p:nvSpPr>
        <p:spPr>
          <a:xfrm>
            <a:off x="5823568" y="1397424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Abrir pantalla de </a:t>
            </a:r>
            <a:r>
              <a:rPr lang="es-MX" sz="1200" dirty="0" err="1">
                <a:solidFill>
                  <a:schemeClr val="tx1"/>
                </a:solidFill>
              </a:rPr>
              <a:t>Linkeo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8737A9-6E05-B024-D211-E9A7A1A76E1E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1665972" y="1918052"/>
            <a:ext cx="445946" cy="14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881181-FE72-C7B3-0809-46C26424A037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5194567" y="1916038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D9EA5AF-8FB4-568D-DA9C-6E15EA32D2B8}"/>
              </a:ext>
            </a:extLst>
          </p:cNvPr>
          <p:cNvGrpSpPr/>
          <p:nvPr/>
        </p:nvGrpSpPr>
        <p:grpSpPr>
          <a:xfrm>
            <a:off x="3906711" y="2445129"/>
            <a:ext cx="235381" cy="208995"/>
            <a:chOff x="8325065" y="1110875"/>
            <a:chExt cx="235381" cy="208995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0031973-C6B1-2EBB-95DB-E860C08D13B7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igno de multiplicación 27">
              <a:extLst>
                <a:ext uri="{FF2B5EF4-FFF2-40B4-BE49-F238E27FC236}">
                  <a16:creationId xmlns:a16="http://schemas.microsoft.com/office/drawing/2014/main" id="{0B36B546-C731-F98D-5FDD-67FB801B2FCB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78F6DCF-8794-6CB2-1676-5E354AC5731C}"/>
              </a:ext>
            </a:extLst>
          </p:cNvPr>
          <p:cNvGrpSpPr/>
          <p:nvPr/>
        </p:nvGrpSpPr>
        <p:grpSpPr>
          <a:xfrm>
            <a:off x="5265524" y="1559037"/>
            <a:ext cx="235381" cy="208995"/>
            <a:chOff x="8044077" y="1110874"/>
            <a:chExt cx="235381" cy="208995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BEF4B214-E37C-4154-C1F1-CF659F5E5BAA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3CE63C1-72E9-B8EF-6614-87843C02315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208587B-041F-53D4-9ADA-A83D7DAE07EF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8523570" y="2120496"/>
            <a:ext cx="442671" cy="8133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7BCDD4-07FB-BE72-3D11-A89E009F08A1}"/>
              </a:ext>
            </a:extLst>
          </p:cNvPr>
          <p:cNvSpPr/>
          <p:nvPr/>
        </p:nvSpPr>
        <p:spPr>
          <a:xfrm>
            <a:off x="2111918" y="1344845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8EB79956-0406-1131-D554-EE92070C4A82}"/>
              </a:ext>
            </a:extLst>
          </p:cNvPr>
          <p:cNvSpPr/>
          <p:nvPr/>
        </p:nvSpPr>
        <p:spPr>
          <a:xfrm>
            <a:off x="3434571" y="1397424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22494-27E5-1E37-6387-DE20E5A1B0C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3098735" y="1916038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35EAC3-8228-C630-A29B-35B5BACED4B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4314569" y="2434652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1960E80-A231-5CF2-98A8-91FF7D49AAE0}"/>
              </a:ext>
            </a:extLst>
          </p:cNvPr>
          <p:cNvSpPr/>
          <p:nvPr/>
        </p:nvSpPr>
        <p:spPr>
          <a:xfrm>
            <a:off x="8966241" y="2631283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Registrar de nuevo en las tablas de datos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EF29FC-89BB-4B83-1FED-1EE5B1CC3219}"/>
              </a:ext>
            </a:extLst>
          </p:cNvPr>
          <p:cNvSpPr/>
          <p:nvPr/>
        </p:nvSpPr>
        <p:spPr>
          <a:xfrm>
            <a:off x="7036722" y="513945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6B29C85-EB01-17ED-0A3F-E1D4E1A20852}"/>
              </a:ext>
            </a:extLst>
          </p:cNvPr>
          <p:cNvSpPr/>
          <p:nvPr/>
        </p:nvSpPr>
        <p:spPr>
          <a:xfrm>
            <a:off x="5268048" y="3348411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2971667-5242-DCFB-AF95-3103D47806B3}"/>
              </a:ext>
            </a:extLst>
          </p:cNvPr>
          <p:cNvCxnSpPr>
            <a:cxnSpLocks/>
            <a:stCxn id="38" idx="3"/>
            <a:endCxn id="42" idx="2"/>
          </p:cNvCxnSpPr>
          <p:nvPr/>
        </p:nvCxnSpPr>
        <p:spPr>
          <a:xfrm flipH="1" flipV="1">
            <a:off x="7815814" y="2423061"/>
            <a:ext cx="437377" cy="2894747"/>
          </a:xfrm>
          <a:prstGeom prst="bentConnector4">
            <a:avLst>
              <a:gd name="adj1" fmla="val -52266"/>
              <a:gd name="adj2" fmla="val 530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F3F2545-F33B-B013-7641-C243B2FAABBF}"/>
              </a:ext>
            </a:extLst>
          </p:cNvPr>
          <p:cNvSpPr/>
          <p:nvPr/>
        </p:nvSpPr>
        <p:spPr>
          <a:xfrm>
            <a:off x="3610529" y="2790798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Regresar a Cash Flow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71C197-D2DD-A165-3B70-FF31064B679E}"/>
              </a:ext>
            </a:extLst>
          </p:cNvPr>
          <p:cNvSpPr/>
          <p:nvPr/>
        </p:nvSpPr>
        <p:spPr>
          <a:xfrm>
            <a:off x="7108057" y="1817931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Generación de Links y asignación de </a:t>
            </a:r>
            <a:r>
              <a:rPr lang="es-MX" sz="1200" dirty="0" err="1">
                <a:solidFill>
                  <a:schemeClr val="tx1"/>
                </a:solidFill>
              </a:rPr>
              <a:t>codigo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2E0902A-A199-8526-A866-6E8C72D2B072}"/>
              </a:ext>
            </a:extLst>
          </p:cNvPr>
          <p:cNvSpPr/>
          <p:nvPr/>
        </p:nvSpPr>
        <p:spPr>
          <a:xfrm>
            <a:off x="6630380" y="4468747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5B5A64E-A435-37C7-EDFF-59EC1508B819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H="1" flipV="1">
            <a:off x="7815814" y="2423061"/>
            <a:ext cx="31035" cy="2224042"/>
          </a:xfrm>
          <a:prstGeom prst="bentConnector4">
            <a:avLst>
              <a:gd name="adj1" fmla="val -736588"/>
              <a:gd name="adj2" fmla="val 540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BB53A41-0C80-30A9-FA68-4FB4117C3145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 flipV="1">
            <a:off x="6484517" y="2423061"/>
            <a:ext cx="1331297" cy="13172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AAA3202-B307-5F7C-BA74-945D6131D9CB}"/>
              </a:ext>
            </a:extLst>
          </p:cNvPr>
          <p:cNvSpPr/>
          <p:nvPr/>
        </p:nvSpPr>
        <p:spPr>
          <a:xfrm>
            <a:off x="6257631" y="280616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9553084-ED8D-E6B9-DD75-DF69463A1C5F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V="1">
            <a:off x="7474100" y="2423061"/>
            <a:ext cx="341714" cy="561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980BC2-E38B-6959-68C1-9A6D17CBA471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>
            <a:off x="6623675" y="1916038"/>
            <a:ext cx="484382" cy="2044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1F934FC4-60F6-E970-1941-038CE0B9859E}"/>
              </a:ext>
            </a:extLst>
          </p:cNvPr>
          <p:cNvSpPr/>
          <p:nvPr/>
        </p:nvSpPr>
        <p:spPr>
          <a:xfrm>
            <a:off x="8744905" y="1040423"/>
            <a:ext cx="1756360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¿Necesito otro Link?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8ABE84D-371E-7C98-EFC0-AE1322EC5189}"/>
              </a:ext>
            </a:extLst>
          </p:cNvPr>
          <p:cNvCxnSpPr>
            <a:cxnSpLocks/>
            <a:stCxn id="37" idx="3"/>
            <a:endCxn id="49" idx="2"/>
          </p:cNvCxnSpPr>
          <p:nvPr/>
        </p:nvCxnSpPr>
        <p:spPr>
          <a:xfrm flipH="1" flipV="1">
            <a:off x="9623085" y="2077651"/>
            <a:ext cx="758669" cy="856197"/>
          </a:xfrm>
          <a:prstGeom prst="bentConnector4">
            <a:avLst>
              <a:gd name="adj1" fmla="val -30132"/>
              <a:gd name="adj2" fmla="val 676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43F5EB22-9660-1FA3-36FF-4B254B3D95C7}"/>
              </a:ext>
            </a:extLst>
          </p:cNvPr>
          <p:cNvCxnSpPr>
            <a:cxnSpLocks/>
            <a:stCxn id="49" idx="1"/>
            <a:endCxn id="23" idx="0"/>
          </p:cNvCxnSpPr>
          <p:nvPr/>
        </p:nvCxnSpPr>
        <p:spPr>
          <a:xfrm rot="10800000">
            <a:off x="6223623" y="1397425"/>
            <a:ext cx="2521283" cy="161613"/>
          </a:xfrm>
          <a:prstGeom prst="bentConnector4">
            <a:avLst>
              <a:gd name="adj1" fmla="val 42066"/>
              <a:gd name="adj2" fmla="val 2414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C50E183-C0E8-52D9-D355-3520BB4BBCE6}"/>
              </a:ext>
            </a:extLst>
          </p:cNvPr>
          <p:cNvGrpSpPr/>
          <p:nvPr/>
        </p:nvGrpSpPr>
        <p:grpSpPr>
          <a:xfrm>
            <a:off x="8391835" y="1227982"/>
            <a:ext cx="235381" cy="208995"/>
            <a:chOff x="8044077" y="1110874"/>
            <a:chExt cx="235381" cy="20899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E536CB88-8B6F-14C6-DAC2-0726F464AB78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67461C39-DA3D-8671-46B5-30E727E48586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FEBA5DB-8BC1-C262-BE7E-846BBA0DFEAE}"/>
              </a:ext>
            </a:extLst>
          </p:cNvPr>
          <p:cNvGrpSpPr/>
          <p:nvPr/>
        </p:nvGrpSpPr>
        <p:grpSpPr>
          <a:xfrm>
            <a:off x="10531952" y="1240347"/>
            <a:ext cx="235381" cy="208995"/>
            <a:chOff x="8325065" y="1110875"/>
            <a:chExt cx="235381" cy="208995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6DEA1C6-AA7A-D52E-C44A-850ABB4330C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Signo de multiplicación 75">
              <a:extLst>
                <a:ext uri="{FF2B5EF4-FFF2-40B4-BE49-F238E27FC236}">
                  <a16:creationId xmlns:a16="http://schemas.microsoft.com/office/drawing/2014/main" id="{5F9E4300-A359-F1DC-981B-9263E373D40A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48B6FD9-04A9-D673-F7FB-27F63E3FD81B}"/>
              </a:ext>
            </a:extLst>
          </p:cNvPr>
          <p:cNvSpPr/>
          <p:nvPr/>
        </p:nvSpPr>
        <p:spPr>
          <a:xfrm>
            <a:off x="10112710" y="3526692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Regresar a Cash Flow</a:t>
            </a: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093C40AF-82BA-C5C7-B13C-B24D20B1C713}"/>
              </a:ext>
            </a:extLst>
          </p:cNvPr>
          <p:cNvCxnSpPr>
            <a:cxnSpLocks/>
            <a:stCxn id="49" idx="3"/>
            <a:endCxn id="77" idx="0"/>
          </p:cNvCxnSpPr>
          <p:nvPr/>
        </p:nvCxnSpPr>
        <p:spPr>
          <a:xfrm>
            <a:off x="10501265" y="1559037"/>
            <a:ext cx="315485" cy="19676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79EDEED3-9375-6490-B091-BC295883753C}"/>
              </a:ext>
            </a:extLst>
          </p:cNvPr>
          <p:cNvCxnSpPr>
            <a:cxnSpLocks/>
            <a:stCxn id="37" idx="2"/>
            <a:endCxn id="46" idx="2"/>
          </p:cNvCxnSpPr>
          <p:nvPr/>
        </p:nvCxnSpPr>
        <p:spPr>
          <a:xfrm rot="5400000" flipH="1">
            <a:off x="8233162" y="1795578"/>
            <a:ext cx="73539" cy="2808132"/>
          </a:xfrm>
          <a:prstGeom prst="bentConnector3">
            <a:avLst>
              <a:gd name="adj1" fmla="val -310855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42250D3-730F-1AD0-E372-EE405A3EDD80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5400000">
            <a:off x="7327292" y="1785405"/>
            <a:ext cx="895699" cy="3797715"/>
          </a:xfrm>
          <a:prstGeom prst="bentConnector3">
            <a:avLst>
              <a:gd name="adj1" fmla="val 125522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9DB5BD8B-6841-37D5-D5D8-22F48BE58FD7}"/>
              </a:ext>
            </a:extLst>
          </p:cNvPr>
          <p:cNvCxnSpPr>
            <a:cxnSpLocks/>
            <a:stCxn id="37" idx="2"/>
            <a:endCxn id="43" idx="2"/>
          </p:cNvCxnSpPr>
          <p:nvPr/>
        </p:nvCxnSpPr>
        <p:spPr>
          <a:xfrm rot="5400000">
            <a:off x="7661784" y="2813245"/>
            <a:ext cx="1589046" cy="2435383"/>
          </a:xfrm>
          <a:prstGeom prst="bentConnector3">
            <a:avLst>
              <a:gd name="adj1" fmla="val 11438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693A463A-3795-34D7-22CB-D72D8EF9E371}"/>
              </a:ext>
            </a:extLst>
          </p:cNvPr>
          <p:cNvCxnSpPr>
            <a:cxnSpLocks/>
            <a:stCxn id="37" idx="2"/>
            <a:endCxn id="38" idx="2"/>
          </p:cNvCxnSpPr>
          <p:nvPr/>
        </p:nvCxnSpPr>
        <p:spPr>
          <a:xfrm rot="5400000">
            <a:off x="7529603" y="3351768"/>
            <a:ext cx="2259751" cy="2029041"/>
          </a:xfrm>
          <a:prstGeom prst="bentConnector3">
            <a:avLst>
              <a:gd name="adj1" fmla="val 11011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>
            <a:extLst>
              <a:ext uri="{FF2B5EF4-FFF2-40B4-BE49-F238E27FC236}">
                <a16:creationId xmlns:a16="http://schemas.microsoft.com/office/drawing/2014/main" id="{834837A7-365C-68F4-8720-9F8E6C2B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02" y="1444755"/>
            <a:ext cx="295011" cy="2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CABB974-7B62-0102-ED65-B3A4814DCB16}"/>
              </a:ext>
            </a:extLst>
          </p:cNvPr>
          <p:cNvSpPr/>
          <p:nvPr/>
        </p:nvSpPr>
        <p:spPr>
          <a:xfrm>
            <a:off x="2454647" y="884189"/>
            <a:ext cx="7858580" cy="4678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673104-4BCE-17B5-5687-D50484A48E0B}"/>
              </a:ext>
            </a:extLst>
          </p:cNvPr>
          <p:cNvSpPr/>
          <p:nvPr/>
        </p:nvSpPr>
        <p:spPr>
          <a:xfrm>
            <a:off x="2454670" y="897183"/>
            <a:ext cx="7858580" cy="3500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Pantalla de </a:t>
            </a:r>
            <a:r>
              <a:rPr lang="es-MX" sz="1200" dirty="0" err="1"/>
              <a:t>Linkeo</a:t>
            </a:r>
            <a:r>
              <a:rPr lang="es-MX" sz="1200" dirty="0"/>
              <a:t> de Facturas y Bancos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EDB2D9A-3CCF-D71A-69A7-26D8F516E3F9}"/>
              </a:ext>
            </a:extLst>
          </p:cNvPr>
          <p:cNvGrpSpPr/>
          <p:nvPr/>
        </p:nvGrpSpPr>
        <p:grpSpPr>
          <a:xfrm>
            <a:off x="9647724" y="913554"/>
            <a:ext cx="578210" cy="278239"/>
            <a:chOff x="6433342" y="5970225"/>
            <a:chExt cx="860209" cy="392669"/>
          </a:xfrm>
        </p:grpSpPr>
        <p:pic>
          <p:nvPicPr>
            <p:cNvPr id="5" name="Picture 8" descr="Resultado de imagen para BOTON DE GUARDAR">
              <a:extLst>
                <a:ext uri="{FF2B5EF4-FFF2-40B4-BE49-F238E27FC236}">
                  <a16:creationId xmlns:a16="http://schemas.microsoft.com/office/drawing/2014/main" id="{4DC29B23-E840-6A9B-AD57-5E0570C9D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B7C643-B3E0-4696-4B48-4743B509E3A9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1C0F0BB8-6DC9-ED9C-22D5-616C9BB16BD0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Signo de multiplicación 7">
                <a:extLst>
                  <a:ext uri="{FF2B5EF4-FFF2-40B4-BE49-F238E27FC236}">
                    <a16:creationId xmlns:a16="http://schemas.microsoft.com/office/drawing/2014/main" id="{FE18E2A8-7950-5726-CB85-AE6026E95B45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06B9AE3-BB6A-6E46-B79A-9215BEFBD66F}"/>
              </a:ext>
            </a:extLst>
          </p:cNvPr>
          <p:cNvSpPr/>
          <p:nvPr/>
        </p:nvSpPr>
        <p:spPr>
          <a:xfrm>
            <a:off x="2749249" y="1613966"/>
            <a:ext cx="3347429" cy="372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002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004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005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006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007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008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009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010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011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012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013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DB78E23-F869-B4B2-0D77-091D6D384CA0}"/>
              </a:ext>
            </a:extLst>
          </p:cNvPr>
          <p:cNvSpPr/>
          <p:nvPr/>
        </p:nvSpPr>
        <p:spPr>
          <a:xfrm>
            <a:off x="5272233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107E8B-BC64-1001-797F-F5B294998E10}"/>
              </a:ext>
            </a:extLst>
          </p:cNvPr>
          <p:cNvSpPr/>
          <p:nvPr/>
        </p:nvSpPr>
        <p:spPr>
          <a:xfrm>
            <a:off x="5531406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31B7AC-7D23-6F21-92E4-F6249A48EE30}"/>
              </a:ext>
            </a:extLst>
          </p:cNvPr>
          <p:cNvSpPr/>
          <p:nvPr/>
        </p:nvSpPr>
        <p:spPr>
          <a:xfrm>
            <a:off x="5762818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876BA9B-9527-6B60-ADC8-1EE39EDA3C39}"/>
              </a:ext>
            </a:extLst>
          </p:cNvPr>
          <p:cNvSpPr/>
          <p:nvPr/>
        </p:nvSpPr>
        <p:spPr>
          <a:xfrm>
            <a:off x="5276227" y="1996540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068CFE-3F3C-B9E9-3917-441D72B370E0}"/>
              </a:ext>
            </a:extLst>
          </p:cNvPr>
          <p:cNvSpPr/>
          <p:nvPr/>
        </p:nvSpPr>
        <p:spPr>
          <a:xfrm>
            <a:off x="5535400" y="1996540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30FAF3-4DCE-784C-3814-087A5AD629BE}"/>
              </a:ext>
            </a:extLst>
          </p:cNvPr>
          <p:cNvSpPr/>
          <p:nvPr/>
        </p:nvSpPr>
        <p:spPr>
          <a:xfrm>
            <a:off x="5766812" y="1996540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1726D21-95DE-6C50-064B-52D4589AE3E8}"/>
              </a:ext>
            </a:extLst>
          </p:cNvPr>
          <p:cNvGrpSpPr/>
          <p:nvPr/>
        </p:nvGrpSpPr>
        <p:grpSpPr>
          <a:xfrm>
            <a:off x="5272233" y="2256639"/>
            <a:ext cx="662219" cy="431317"/>
            <a:chOff x="4054929" y="2236470"/>
            <a:chExt cx="662219" cy="43131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DD4B6E0-3DD6-E7A9-9E9D-3D1506663662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E4F62D-CC07-3C0A-F043-4B97371A34B3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EF9EA8F-DBCB-8877-5E1C-557C7D194C91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406FE41-B3A0-BE27-148C-31088E98696E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C3B2BF4-ED7B-ADF6-57C5-B1314C455BD6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430DB1F-F10E-1DE5-8B9B-25AED61CFD44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C47AC3A-B996-A2C5-1B33-BB18D73A9E9D}"/>
              </a:ext>
            </a:extLst>
          </p:cNvPr>
          <p:cNvGrpSpPr/>
          <p:nvPr/>
        </p:nvGrpSpPr>
        <p:grpSpPr>
          <a:xfrm>
            <a:off x="5272233" y="2831277"/>
            <a:ext cx="662219" cy="431317"/>
            <a:chOff x="4054929" y="2236470"/>
            <a:chExt cx="662219" cy="43131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EF2FC4F-861D-55B5-87BF-22E609767BAC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B29B14F-E6F4-CCA7-DB97-5D5756C0F760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84D9A3C-3B02-A36F-985F-49B99ADBAD53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CD5A38B-0CF9-6A69-73EC-8BB924E2502B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EF5BBDD-80C8-C0A3-0FD7-C27F305EB85A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22E15C5-AE48-39C4-1296-549432807A9D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6D373A4-6220-3EF8-DB77-5FC1A102F9A7}"/>
              </a:ext>
            </a:extLst>
          </p:cNvPr>
          <p:cNvGrpSpPr/>
          <p:nvPr/>
        </p:nvGrpSpPr>
        <p:grpSpPr>
          <a:xfrm>
            <a:off x="5272233" y="3362673"/>
            <a:ext cx="662219" cy="431317"/>
            <a:chOff x="4054929" y="2236470"/>
            <a:chExt cx="662219" cy="431317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2DAC60A-EDEA-2D6A-BFEC-62210FEAB23F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83BE46D-73D9-E01C-7DE3-AF825BEBEFD6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0E0041C-CCFB-EF46-9E22-A2D686DEDF7F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2CDFA13-7586-E3AB-482F-1A07B6C98EFA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EC4C795-F15A-EDEB-EC26-02C5F9D03EC2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78E48F8-A715-9789-4E09-60961CD84918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E8CF866-4486-8A5C-1022-17A76C32158F}"/>
              </a:ext>
            </a:extLst>
          </p:cNvPr>
          <p:cNvGrpSpPr/>
          <p:nvPr/>
        </p:nvGrpSpPr>
        <p:grpSpPr>
          <a:xfrm>
            <a:off x="5272233" y="3924318"/>
            <a:ext cx="662219" cy="431317"/>
            <a:chOff x="4054929" y="2236470"/>
            <a:chExt cx="662219" cy="43131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DA27A3E-52EB-C83F-199E-E05E2281F855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394A21E-1D98-98A5-93A4-97EDD1E8FC4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871FB1F-9A0F-B2B8-BD2E-44C1A97766D1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B1F7259-C80E-1888-C672-7B20E0943605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BC7805E-0186-6666-5B9C-3B88E23AD4C7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B66257D-7AF1-51A1-A355-572BDF93B4DE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3236134-004A-FB69-9E03-89A18256AC2E}"/>
              </a:ext>
            </a:extLst>
          </p:cNvPr>
          <p:cNvGrpSpPr/>
          <p:nvPr/>
        </p:nvGrpSpPr>
        <p:grpSpPr>
          <a:xfrm>
            <a:off x="5272233" y="4455714"/>
            <a:ext cx="662219" cy="431317"/>
            <a:chOff x="4054929" y="2236470"/>
            <a:chExt cx="662219" cy="431317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54F7813-9B76-7F49-C8C4-1E5AC2ED5743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6BE6D64-2B08-5170-ECFA-922D5768983C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2FBED01-7A00-D5BB-455C-34B7097DBDFF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BE96C2D-9902-06BF-AD3B-42632224B383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7C30E96-0868-6D31-DBFA-688306DFCC4D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F3B86A0F-A1C1-5456-9D8F-BD9537FF365B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D36D0150-771B-3560-0500-60948794BE7B}"/>
              </a:ext>
            </a:extLst>
          </p:cNvPr>
          <p:cNvSpPr/>
          <p:nvPr/>
        </p:nvSpPr>
        <p:spPr>
          <a:xfrm>
            <a:off x="5272233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D5C30E2-6B26-3926-680B-6D53B51297A2}"/>
              </a:ext>
            </a:extLst>
          </p:cNvPr>
          <p:cNvSpPr/>
          <p:nvPr/>
        </p:nvSpPr>
        <p:spPr>
          <a:xfrm>
            <a:off x="5531406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BD679E9-6FCC-479F-8163-AFD38956B70B}"/>
              </a:ext>
            </a:extLst>
          </p:cNvPr>
          <p:cNvSpPr/>
          <p:nvPr/>
        </p:nvSpPr>
        <p:spPr>
          <a:xfrm>
            <a:off x="5762818" y="4998308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9A12FC4-B7F7-25F6-0863-584A68A25FE8}"/>
              </a:ext>
            </a:extLst>
          </p:cNvPr>
          <p:cNvSpPr/>
          <p:nvPr/>
        </p:nvSpPr>
        <p:spPr>
          <a:xfrm>
            <a:off x="6340455" y="1571930"/>
            <a:ext cx="3347429" cy="37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Movimiento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</p:txBody>
      </p:sp>
      <p:sp>
        <p:nvSpPr>
          <p:cNvPr id="55" name="Rectángulo 113">
            <a:extLst>
              <a:ext uri="{FF2B5EF4-FFF2-40B4-BE49-F238E27FC236}">
                <a16:creationId xmlns:a16="http://schemas.microsoft.com/office/drawing/2014/main" id="{DF9780BE-1217-E213-0661-7C74DDED3B7B}"/>
              </a:ext>
            </a:extLst>
          </p:cNvPr>
          <p:cNvSpPr/>
          <p:nvPr/>
        </p:nvSpPr>
        <p:spPr>
          <a:xfrm>
            <a:off x="2749249" y="1322336"/>
            <a:ext cx="1443030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Cuentas por Pagar</a:t>
            </a:r>
          </a:p>
        </p:txBody>
      </p:sp>
      <p:sp>
        <p:nvSpPr>
          <p:cNvPr id="56" name="Rectángulo 113">
            <a:extLst>
              <a:ext uri="{FF2B5EF4-FFF2-40B4-BE49-F238E27FC236}">
                <a16:creationId xmlns:a16="http://schemas.microsoft.com/office/drawing/2014/main" id="{9492222A-A138-B971-0B40-A193036C3274}"/>
              </a:ext>
            </a:extLst>
          </p:cNvPr>
          <p:cNvSpPr/>
          <p:nvPr/>
        </p:nvSpPr>
        <p:spPr>
          <a:xfrm>
            <a:off x="4187518" y="1327093"/>
            <a:ext cx="1590686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Cuentas por Cobrar</a:t>
            </a:r>
          </a:p>
        </p:txBody>
      </p:sp>
      <p:sp>
        <p:nvSpPr>
          <p:cNvPr id="57" name="Rectángulo 113">
            <a:extLst>
              <a:ext uri="{FF2B5EF4-FFF2-40B4-BE49-F238E27FC236}">
                <a16:creationId xmlns:a16="http://schemas.microsoft.com/office/drawing/2014/main" id="{44134798-AF20-64E4-9CEE-C7D70B8D96C2}"/>
              </a:ext>
            </a:extLst>
          </p:cNvPr>
          <p:cNvSpPr/>
          <p:nvPr/>
        </p:nvSpPr>
        <p:spPr>
          <a:xfrm>
            <a:off x="6330649" y="1331861"/>
            <a:ext cx="1443030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tx1"/>
                </a:solidFill>
              </a:rPr>
              <a:t>Ingresos</a:t>
            </a:r>
          </a:p>
        </p:txBody>
      </p:sp>
      <p:sp>
        <p:nvSpPr>
          <p:cNvPr id="58" name="Rectángulo 113">
            <a:extLst>
              <a:ext uri="{FF2B5EF4-FFF2-40B4-BE49-F238E27FC236}">
                <a16:creationId xmlns:a16="http://schemas.microsoft.com/office/drawing/2014/main" id="{0B76D6F9-B98D-B90D-566F-D89EFF097593}"/>
              </a:ext>
            </a:extLst>
          </p:cNvPr>
          <p:cNvSpPr/>
          <p:nvPr/>
        </p:nvSpPr>
        <p:spPr>
          <a:xfrm>
            <a:off x="7768918" y="1317568"/>
            <a:ext cx="1590686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Egresos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293AB78-6E5C-818B-DD15-CA0ABEB3AAAB}"/>
              </a:ext>
            </a:extLst>
          </p:cNvPr>
          <p:cNvGrpSpPr/>
          <p:nvPr/>
        </p:nvGrpSpPr>
        <p:grpSpPr>
          <a:xfrm>
            <a:off x="8891733" y="2801136"/>
            <a:ext cx="662219" cy="431317"/>
            <a:chOff x="4054929" y="2236470"/>
            <a:chExt cx="662219" cy="431317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D7F8A6D-1828-42BF-06D4-5151E352B1B0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752E061-E6A6-479E-DF37-AFF12770BB53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C99A443-96CD-C912-6534-1E0BFB8F4CB3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04A16E4-8AB0-9415-E05B-924ADE3B3EBB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7E5F3CF-A8F3-A5C1-E68B-CE0AAD9BED98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110BB66-9EA8-EF1D-A08C-C24CAB44FED4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4696ABC-66F5-AD99-B46B-5772ACBE9667}"/>
              </a:ext>
            </a:extLst>
          </p:cNvPr>
          <p:cNvGrpSpPr/>
          <p:nvPr/>
        </p:nvGrpSpPr>
        <p:grpSpPr>
          <a:xfrm>
            <a:off x="8895727" y="1996540"/>
            <a:ext cx="658225" cy="160020"/>
            <a:chOff x="4058923" y="2507767"/>
            <a:chExt cx="658225" cy="160020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31CF174-5709-96C4-4156-89A9FB11335E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B87E483-1F8D-0599-F860-FFB51A90337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407BE19-3587-35BC-F5DA-5948DA772AF5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3EC863A-634E-7662-94CA-C77F9D9E6061}"/>
              </a:ext>
            </a:extLst>
          </p:cNvPr>
          <p:cNvGrpSpPr/>
          <p:nvPr/>
        </p:nvGrpSpPr>
        <p:grpSpPr>
          <a:xfrm>
            <a:off x="8891733" y="2256639"/>
            <a:ext cx="662219" cy="431317"/>
            <a:chOff x="4054929" y="2236470"/>
            <a:chExt cx="662219" cy="431317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FDF24D96-B883-51A0-2F4B-580F621383CD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8BA2567-CF68-1289-B084-92C6398097CD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C476780-C022-2D17-1197-A96D20AECFD9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F66C3D0-F528-027C-2FB0-2AA2DAB1104C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ABBBA3A6-FB55-8AD3-F316-E74BD71671DC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419EBD6-F1F8-2068-B5D9-D5409BDAC3A5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8AC256F-835D-0807-935E-CF5CF8A56D8C}"/>
              </a:ext>
            </a:extLst>
          </p:cNvPr>
          <p:cNvGrpSpPr/>
          <p:nvPr/>
        </p:nvGrpSpPr>
        <p:grpSpPr>
          <a:xfrm>
            <a:off x="8891733" y="3362673"/>
            <a:ext cx="662219" cy="431317"/>
            <a:chOff x="4054929" y="2236470"/>
            <a:chExt cx="662219" cy="431317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F12A766F-66EF-D804-95B7-91F8CBB87F36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1054261-A660-E0C7-8B2E-9B853414D654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F2A89D9-AA5D-7358-F33D-3D992454128A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A88B279-BC81-C477-4071-5CEFDA7C18C0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90CF8E5-3B45-9DF1-DB77-22FFDCB0DFA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5D78586D-CF59-1DA9-3555-9C33809B5177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496FED96-4B03-2015-A9AE-A14022CB6F15}"/>
              </a:ext>
            </a:extLst>
          </p:cNvPr>
          <p:cNvGrpSpPr/>
          <p:nvPr/>
        </p:nvGrpSpPr>
        <p:grpSpPr>
          <a:xfrm>
            <a:off x="8891733" y="3924318"/>
            <a:ext cx="662219" cy="431317"/>
            <a:chOff x="4054929" y="2236470"/>
            <a:chExt cx="662219" cy="431317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F72BB5B-85FD-3A82-5C7E-E808567421CC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C1AA207-BA04-CE68-90A1-239307D7CEB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BB6386E3-835A-2F16-7C20-987316BA570B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913A2FC-3626-4994-A748-F20CDAF75906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E6AEFEAE-8A95-2E5B-38FE-D0AD7165821C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7546ECCD-BE9B-CAEC-4407-DBF79A672F47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9F1F870B-291C-2596-1BBF-ACAEC0B691FC}"/>
              </a:ext>
            </a:extLst>
          </p:cNvPr>
          <p:cNvGrpSpPr/>
          <p:nvPr/>
        </p:nvGrpSpPr>
        <p:grpSpPr>
          <a:xfrm>
            <a:off x="8891733" y="4455714"/>
            <a:ext cx="662219" cy="431317"/>
            <a:chOff x="4054929" y="2236470"/>
            <a:chExt cx="662219" cy="431317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01380758-2DE8-36D4-6FF0-DCE6E0BCB8E2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3F7E7CFB-EEE9-1248-9176-471107EC0B7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A42BD939-E965-D5EC-B391-EA2491401526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1510185A-9B21-8900-FB48-9E220733AC1C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3BF722B9-6ED5-4D7C-53FE-A49C5B17386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7015E77-EBCD-0841-C84B-E7A179BAD778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8" name="Elipse 97">
            <a:extLst>
              <a:ext uri="{FF2B5EF4-FFF2-40B4-BE49-F238E27FC236}">
                <a16:creationId xmlns:a16="http://schemas.microsoft.com/office/drawing/2014/main" id="{E36D8868-D0D9-1CDD-9F47-AF1BEB313DE4}"/>
              </a:ext>
            </a:extLst>
          </p:cNvPr>
          <p:cNvSpPr/>
          <p:nvPr/>
        </p:nvSpPr>
        <p:spPr>
          <a:xfrm>
            <a:off x="8891733" y="4998308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029C421A-9BBB-25F7-97A6-52DFD66309FE}"/>
              </a:ext>
            </a:extLst>
          </p:cNvPr>
          <p:cNvSpPr/>
          <p:nvPr/>
        </p:nvSpPr>
        <p:spPr>
          <a:xfrm>
            <a:off x="9150906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29A051D9-F2AF-79DE-FD9E-44951BF9BF01}"/>
              </a:ext>
            </a:extLst>
          </p:cNvPr>
          <p:cNvSpPr/>
          <p:nvPr/>
        </p:nvSpPr>
        <p:spPr>
          <a:xfrm>
            <a:off x="9382318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BE772B8E-4C5F-842D-F00B-7F55EDCB8084}"/>
              </a:ext>
            </a:extLst>
          </p:cNvPr>
          <p:cNvSpPr/>
          <p:nvPr/>
        </p:nvSpPr>
        <p:spPr>
          <a:xfrm>
            <a:off x="8898083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4D77127-8BD6-4093-EA36-97AA48746A1A}"/>
              </a:ext>
            </a:extLst>
          </p:cNvPr>
          <p:cNvSpPr/>
          <p:nvPr/>
        </p:nvSpPr>
        <p:spPr>
          <a:xfrm>
            <a:off x="9157256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FF99FB3-6974-876B-1EA7-50AAE4C11903}"/>
              </a:ext>
            </a:extLst>
          </p:cNvPr>
          <p:cNvSpPr/>
          <p:nvPr/>
        </p:nvSpPr>
        <p:spPr>
          <a:xfrm>
            <a:off x="9388668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2BF0CC4-A94B-E515-51C8-E5CAAEBDDA13}"/>
              </a:ext>
            </a:extLst>
          </p:cNvPr>
          <p:cNvSpPr/>
          <p:nvPr/>
        </p:nvSpPr>
        <p:spPr>
          <a:xfrm>
            <a:off x="2749249" y="2783438"/>
            <a:ext cx="3357235" cy="271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0B50C5E9-CC78-B934-BF97-572D072A2E45}"/>
              </a:ext>
            </a:extLst>
          </p:cNvPr>
          <p:cNvSpPr/>
          <p:nvPr/>
        </p:nvSpPr>
        <p:spPr>
          <a:xfrm>
            <a:off x="6325526" y="3553480"/>
            <a:ext cx="3357235" cy="271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Bocadillo: rectángulo 105">
            <a:extLst>
              <a:ext uri="{FF2B5EF4-FFF2-40B4-BE49-F238E27FC236}">
                <a16:creationId xmlns:a16="http://schemas.microsoft.com/office/drawing/2014/main" id="{C9D5F0CA-DB2F-71D0-61D7-091342E1D963}"/>
              </a:ext>
            </a:extLst>
          </p:cNvPr>
          <p:cNvSpPr/>
          <p:nvPr/>
        </p:nvSpPr>
        <p:spPr>
          <a:xfrm>
            <a:off x="10054640" y="1603646"/>
            <a:ext cx="1218591" cy="1315440"/>
          </a:xfrm>
          <a:prstGeom prst="wedgeRectCallout">
            <a:avLst>
              <a:gd name="adj1" fmla="val -74652"/>
              <a:gd name="adj2" fmla="val -9258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Una vez identificado el movimiento se le da guardar y se “crea” el vinculo.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7" name="Bocadillo: rectángulo 106">
            <a:extLst>
              <a:ext uri="{FF2B5EF4-FFF2-40B4-BE49-F238E27FC236}">
                <a16:creationId xmlns:a16="http://schemas.microsoft.com/office/drawing/2014/main" id="{7F7EBF9E-9458-63D6-DED8-0DEC5B613097}"/>
              </a:ext>
            </a:extLst>
          </p:cNvPr>
          <p:cNvSpPr/>
          <p:nvPr/>
        </p:nvSpPr>
        <p:spPr>
          <a:xfrm>
            <a:off x="10183934" y="3609971"/>
            <a:ext cx="1218591" cy="1315440"/>
          </a:xfrm>
          <a:prstGeom prst="wedgeRectCallout">
            <a:avLst>
              <a:gd name="adj1" fmla="val -98101"/>
              <a:gd name="adj2" fmla="val -4697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Movimiento de </a:t>
            </a:r>
            <a:r>
              <a:rPr lang="es-MX" sz="1200" dirty="0" err="1">
                <a:solidFill>
                  <a:schemeClr val="tx1"/>
                </a:solidFill>
              </a:rPr>
              <a:t>deposit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oque</a:t>
            </a:r>
            <a:r>
              <a:rPr lang="es-MX" sz="1200" dirty="0">
                <a:solidFill>
                  <a:schemeClr val="tx1"/>
                </a:solidFill>
              </a:rPr>
              <a:t> corresponde a la factura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Bocadillo: rectángulo 107">
            <a:extLst>
              <a:ext uri="{FF2B5EF4-FFF2-40B4-BE49-F238E27FC236}">
                <a16:creationId xmlns:a16="http://schemas.microsoft.com/office/drawing/2014/main" id="{C44F9236-F302-78F3-8CCD-90B911B1802D}"/>
              </a:ext>
            </a:extLst>
          </p:cNvPr>
          <p:cNvSpPr/>
          <p:nvPr/>
        </p:nvSpPr>
        <p:spPr>
          <a:xfrm>
            <a:off x="2094187" y="3150217"/>
            <a:ext cx="1218591" cy="1315440"/>
          </a:xfrm>
          <a:prstGeom prst="wedgeRectCallout">
            <a:avLst>
              <a:gd name="adj1" fmla="val 109294"/>
              <a:gd name="adj2" fmla="val -653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Factura que corresponde al movimiento bancario.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Bocadillo: rectángulo 108">
            <a:extLst>
              <a:ext uri="{FF2B5EF4-FFF2-40B4-BE49-F238E27FC236}">
                <a16:creationId xmlns:a16="http://schemas.microsoft.com/office/drawing/2014/main" id="{DFC14E0A-4B81-FBDF-69FD-8CB15028EE36}"/>
              </a:ext>
            </a:extLst>
          </p:cNvPr>
          <p:cNvSpPr/>
          <p:nvPr/>
        </p:nvSpPr>
        <p:spPr>
          <a:xfrm>
            <a:off x="4064224" y="3046158"/>
            <a:ext cx="1218591" cy="1728540"/>
          </a:xfrm>
          <a:prstGeom prst="wedgeRectCallout">
            <a:avLst>
              <a:gd name="adj1" fmla="val 69170"/>
              <a:gd name="adj2" fmla="val -11724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Aquí se indica el estado del movimiento o factura, Pendiente,  </a:t>
            </a:r>
            <a:r>
              <a:rPr lang="es-MX" sz="1200" dirty="0" err="1">
                <a:solidFill>
                  <a:schemeClr val="tx1"/>
                </a:solidFill>
              </a:rPr>
              <a:t>Linkeada</a:t>
            </a:r>
            <a:r>
              <a:rPr lang="es-MX" sz="1200" dirty="0">
                <a:solidFill>
                  <a:schemeClr val="tx1"/>
                </a:solidFill>
              </a:rPr>
              <a:t> o en </a:t>
            </a:r>
            <a:r>
              <a:rPr lang="es-MX" sz="1200" dirty="0" err="1">
                <a:solidFill>
                  <a:schemeClr val="tx1"/>
                </a:solidFill>
              </a:rPr>
              <a:t>Revision</a:t>
            </a:r>
            <a:r>
              <a:rPr lang="es-MX" sz="1200" dirty="0">
                <a:solidFill>
                  <a:schemeClr val="tx1"/>
                </a:solidFill>
              </a:rPr>
              <a:t> (No se puede </a:t>
            </a:r>
            <a:r>
              <a:rPr lang="es-MX" sz="1200" dirty="0" err="1">
                <a:solidFill>
                  <a:schemeClr val="tx1"/>
                </a:solidFill>
              </a:rPr>
              <a:t>linkear</a:t>
            </a:r>
            <a:r>
              <a:rPr lang="es-MX" sz="1200" dirty="0">
                <a:solidFill>
                  <a:schemeClr val="tx1"/>
                </a:solidFill>
              </a:rPr>
              <a:t>)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Bocadillo: rectángulo 109">
            <a:extLst>
              <a:ext uri="{FF2B5EF4-FFF2-40B4-BE49-F238E27FC236}">
                <a16:creationId xmlns:a16="http://schemas.microsoft.com/office/drawing/2014/main" id="{F3482B44-9C40-C9EF-E436-171481043BA5}"/>
              </a:ext>
            </a:extLst>
          </p:cNvPr>
          <p:cNvSpPr/>
          <p:nvPr/>
        </p:nvSpPr>
        <p:spPr>
          <a:xfrm>
            <a:off x="824836" y="1373769"/>
            <a:ext cx="1218591" cy="882870"/>
          </a:xfrm>
          <a:prstGeom prst="wedgeRectCallout">
            <a:avLst>
              <a:gd name="adj1" fmla="val 115026"/>
              <a:gd name="adj2" fmla="val -330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Eliges el tipo de cuenta por cobrar o por pagar.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Bocadillo: rectángulo 110">
            <a:extLst>
              <a:ext uri="{FF2B5EF4-FFF2-40B4-BE49-F238E27FC236}">
                <a16:creationId xmlns:a16="http://schemas.microsoft.com/office/drawing/2014/main" id="{129D063D-8A9A-9C82-5715-38C2C5F6FA68}"/>
              </a:ext>
            </a:extLst>
          </p:cNvPr>
          <p:cNvSpPr/>
          <p:nvPr/>
        </p:nvSpPr>
        <p:spPr>
          <a:xfrm>
            <a:off x="7261113" y="5131025"/>
            <a:ext cx="1218591" cy="882870"/>
          </a:xfrm>
          <a:prstGeom prst="wedgeRectCallout">
            <a:avLst>
              <a:gd name="adj1" fmla="val 10599"/>
              <a:gd name="adj2" fmla="val -2099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Se tiene que mostrar el tipo de movimiento, la fecha y Monto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Bocadillo: rectángulo 111">
            <a:extLst>
              <a:ext uri="{FF2B5EF4-FFF2-40B4-BE49-F238E27FC236}">
                <a16:creationId xmlns:a16="http://schemas.microsoft.com/office/drawing/2014/main" id="{519EE1BD-6749-0ABC-14F6-3F564F812F56}"/>
              </a:ext>
            </a:extLst>
          </p:cNvPr>
          <p:cNvSpPr/>
          <p:nvPr/>
        </p:nvSpPr>
        <p:spPr>
          <a:xfrm>
            <a:off x="695213" y="3187925"/>
            <a:ext cx="1218591" cy="882870"/>
          </a:xfrm>
          <a:prstGeom prst="wedgeRectCallout">
            <a:avLst>
              <a:gd name="adj1" fmla="val 123155"/>
              <a:gd name="adj2" fmla="val -7905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Se tiene que mostrar el tipo de movimiento, la fecha y Monto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9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1506</Words>
  <Application>Microsoft Office PowerPoint</Application>
  <PresentationFormat>Panorámica</PresentationFormat>
  <Paragraphs>762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Garcia Santa Rosa</dc:creator>
  <cp:lastModifiedBy>Sergio Gael García Landa</cp:lastModifiedBy>
  <cp:revision>27</cp:revision>
  <dcterms:created xsi:type="dcterms:W3CDTF">2023-12-27T18:42:57Z</dcterms:created>
  <dcterms:modified xsi:type="dcterms:W3CDTF">2025-08-13T22:49:42Z</dcterms:modified>
</cp:coreProperties>
</file>