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8"/>
  </p:notesMasterIdLst>
  <p:sldIdLst>
    <p:sldId id="256" r:id="rId2"/>
    <p:sldId id="448" r:id="rId3"/>
    <p:sldId id="416" r:id="rId4"/>
    <p:sldId id="391" r:id="rId5"/>
    <p:sldId id="409" r:id="rId6"/>
    <p:sldId id="395" r:id="rId7"/>
    <p:sldId id="396" r:id="rId8"/>
    <p:sldId id="397" r:id="rId9"/>
    <p:sldId id="393" r:id="rId10"/>
    <p:sldId id="421" r:id="rId11"/>
    <p:sldId id="440" r:id="rId12"/>
    <p:sldId id="398" r:id="rId13"/>
    <p:sldId id="399" r:id="rId14"/>
    <p:sldId id="439" r:id="rId15"/>
    <p:sldId id="400" r:id="rId16"/>
    <p:sldId id="408" r:id="rId17"/>
    <p:sldId id="441" r:id="rId18"/>
    <p:sldId id="442" r:id="rId19"/>
    <p:sldId id="407" r:id="rId20"/>
    <p:sldId id="420" r:id="rId21"/>
    <p:sldId id="443" r:id="rId22"/>
    <p:sldId id="413" r:id="rId23"/>
    <p:sldId id="444" r:id="rId24"/>
    <p:sldId id="415" r:id="rId25"/>
    <p:sldId id="414" r:id="rId26"/>
    <p:sldId id="435" r:id="rId27"/>
    <p:sldId id="436" r:id="rId28"/>
    <p:sldId id="437" r:id="rId29"/>
    <p:sldId id="445" r:id="rId30"/>
    <p:sldId id="438" r:id="rId31"/>
    <p:sldId id="412" r:id="rId32"/>
    <p:sldId id="427" r:id="rId33"/>
    <p:sldId id="431" r:id="rId34"/>
    <p:sldId id="434" r:id="rId35"/>
    <p:sldId id="402" r:id="rId36"/>
    <p:sldId id="422" r:id="rId37"/>
    <p:sldId id="423" r:id="rId38"/>
    <p:sldId id="424" r:id="rId39"/>
    <p:sldId id="410" r:id="rId40"/>
    <p:sldId id="404" r:id="rId41"/>
    <p:sldId id="411" r:id="rId42"/>
    <p:sldId id="405" r:id="rId43"/>
    <p:sldId id="428" r:id="rId44"/>
    <p:sldId id="429" r:id="rId45"/>
    <p:sldId id="418" r:id="rId46"/>
    <p:sldId id="44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136" d="100"/>
          <a:sy n="13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2/20/2016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2/20/2016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huboard.com/" TargetMode="External"/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github.com/dahlbyk/Presentation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osh-git" TargetMode="External"/><Relationship Id="rId5" Type="http://schemas.openxmlformats.org/officeDocument/2006/relationships/hyperlink" Target="http://think-like-a-git.net/" TargetMode="External"/><Relationship Id="rId4" Type="http://schemas.openxmlformats.org/officeDocument/2006/relationships/hyperlink" Target="http://gitready.com/" TargetMode="External"/><Relationship Id="rId9" Type="http://schemas.openxmlformats.org/officeDocument/2006/relationships/hyperlink" Target="http://keith.lostechie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990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set to new SHA1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pPr lvl="2"/>
            <a:r>
              <a:rPr lang="en-US" dirty="0" smtClean="0"/>
              <a:t>On commit, no branch to update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 = parent; 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smtClean="0">
                <a:latin typeface="Consolas" pitchFamily="49" charset="0"/>
              </a:rPr>
              <a:t>git reset HEAD@{1}</a:t>
            </a:r>
          </a:p>
          <a:p>
            <a:r>
              <a:rPr lang="en-US" dirty="0" smtClean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branch --merged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smtClean="0">
                <a:latin typeface="Consolas" pitchFamily="49" charset="0"/>
              </a:rPr>
              <a:t>git checkout master -b topic</a:t>
            </a:r>
          </a:p>
          <a:p>
            <a:pPr marL="971550" lvl="1" indent="-514350"/>
            <a:r>
              <a:rPr lang="en-US" dirty="0" smtClean="0"/>
              <a:t>“Switch to &lt;commit&gt; as new branch &lt;name&gt;”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83" y="54864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1980" y="5537987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883" y="3758194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261" y="1802938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27" y="3343275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40782"/>
            <a:ext cx="3648075" cy="178214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Advantage: WIP lives in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--hard origin/master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  <p:pic>
        <p:nvPicPr>
          <p:cNvPr id="1030" name="Picture 6" descr="C:\Users\Keith\Documents\ShareX\Screenshots\2013-10\2013-10-19_13-1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38" y="3114589"/>
            <a:ext cx="2591162" cy="6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85816"/>
            <a:ext cx="2590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[--&lt;mode&gt;]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 = move HEAD; don’t reset index/work tree</a:t>
            </a:r>
          </a:p>
          <a:p>
            <a:pPr lvl="1"/>
            <a:r>
              <a:rPr lang="en-US" sz="2400" dirty="0" err="1" smtClean="0"/>
              <a:t>Uncommit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mixed = reset index but not work tree (default)</a:t>
            </a:r>
          </a:p>
          <a:p>
            <a:pPr lvl="1"/>
            <a:r>
              <a:rPr lang="en-US" sz="2400" dirty="0" err="1" smtClean="0"/>
              <a:t>Unstage</a:t>
            </a:r>
            <a:r>
              <a:rPr lang="en-US" sz="2400" dirty="0" smtClean="0"/>
              <a:t> all</a:t>
            </a:r>
          </a:p>
          <a:p>
            <a:endParaRPr lang="en-US" sz="2800" dirty="0" smtClean="0"/>
          </a:p>
          <a:p>
            <a:r>
              <a:rPr lang="en-US" sz="2800" dirty="0" smtClean="0"/>
              <a:t>hard = reset index and work tree</a:t>
            </a:r>
          </a:p>
          <a:p>
            <a:pPr lvl="1"/>
            <a:r>
              <a:rPr lang="en-US" sz="2400" dirty="0" smtClean="0"/>
              <a:t>Discard changes (ignores untracked files)</a:t>
            </a:r>
          </a:p>
          <a:p>
            <a:pPr lvl="1"/>
            <a:r>
              <a:rPr lang="en-US" sz="2400" b="1" dirty="0" smtClean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 a file: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28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28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31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84147" y="174028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310062" y="2395538"/>
            <a:ext cx="428625" cy="6305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[gh12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--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  <a:endParaRPr lang="en-US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</a:t>
            </a:r>
            <a:r>
              <a:rPr lang="en-US" b="1" dirty="0" smtClean="0"/>
              <a:t>1bec34</a:t>
            </a:r>
            <a:r>
              <a:rPr lang="en-US" dirty="0" smtClean="0"/>
              <a:t>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Lots of neat stuff…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  <a:p>
            <a:pPr lvl="1"/>
            <a:r>
              <a:rPr lang="en-US" dirty="0" smtClean="0"/>
              <a:t>filter-branch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git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stash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smtClean="0"/>
              <a:t>Oops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git-scm.com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gitref.org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gitready.com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5"/>
              </a:rPr>
              <a:t>think-like-a-git.net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6"/>
              </a:rPr>
              <a:t>github.com/</a:t>
            </a:r>
            <a:r>
              <a:rPr lang="en-US" sz="2400" dirty="0" err="1" smtClean="0">
                <a:hlinkClick r:id="rId6"/>
              </a:rPr>
              <a:t>dahlbyk</a:t>
            </a:r>
            <a:r>
              <a:rPr lang="en-US" sz="2400" dirty="0" smtClean="0">
                <a:hlinkClick r:id="rId6"/>
              </a:rPr>
              <a:t>/posh-</a:t>
            </a:r>
            <a:r>
              <a:rPr lang="en-US" sz="2400" dirty="0" err="1" smtClean="0">
                <a:hlinkClick r:id="rId6"/>
              </a:rPr>
              <a:t>git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7"/>
              </a:rPr>
              <a:t>github.com/</a:t>
            </a:r>
            <a:r>
              <a:rPr lang="en-US" sz="2400" dirty="0" err="1" smtClean="0">
                <a:hlinkClick r:id="rId7"/>
              </a:rPr>
              <a:t>dahlbyk</a:t>
            </a:r>
            <a:r>
              <a:rPr lang="en-US" sz="2400" dirty="0" smtClean="0">
                <a:hlinkClick r:id="rId7"/>
              </a:rPr>
              <a:t>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8"/>
              </a:rPr>
              <a:t>huboard.com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9"/>
              </a:rPr>
              <a:t>keith.lostechies.com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nsolas" pitchFamily="49" charset="0"/>
              </a:rPr>
              <a:t>git help config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-</a:t>
            </a:r>
            <a:r>
              <a:rPr lang="en-US" dirty="0" smtClean="0">
                <a:latin typeface="Consolas" pitchFamily="49" charset="0"/>
              </a:rPr>
              <a:t>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3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smtClean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smtClean="0">
                <a:latin typeface="Consolas" pitchFamily="49" charset="0"/>
              </a:rPr>
              <a:t> "</a:t>
            </a:r>
            <a:r>
              <a:rPr lang="en-US" sz="2400" dirty="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smtClean="0">
                <a:latin typeface="Consolas" pitchFamily="49" charset="0"/>
              </a:rPr>
              <a:t>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8129"/>
              </p:ext>
            </p:extLst>
          </p:nvPr>
        </p:nvGraphicFramePr>
        <p:xfrm>
          <a:off x="457200" y="1774826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Path to preferred editor</a:t>
                      </a:r>
                      <a:endParaRPr lang="en-US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= don’t detect renames (default)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true = detect renames</a:t>
                      </a:r>
                    </a:p>
                    <a:p>
                      <a:r>
                        <a:rPr lang="en-US" sz="1800" b="1" dirty="0" smtClean="0"/>
                        <a:t>copies</a:t>
                      </a:r>
                      <a:r>
                        <a:rPr lang="en-US" sz="1800" baseline="0" dirty="0" smtClean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  <a:endParaRPr lang="en-US" sz="18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/>
                        <a:t>After merge, original file with conflict markers saved with .</a:t>
                      </a:r>
                      <a:r>
                        <a:rPr lang="en-US" sz="1400" i="1" baseline="0" dirty="0" err="1" smtClean="0"/>
                        <a:t>orig</a:t>
                      </a:r>
                      <a:r>
                        <a:rPr lang="en-US" sz="1400" i="1" baseline="0" dirty="0" smtClean="0"/>
                        <a:t> extension</a:t>
                      </a:r>
                      <a:endParaRPr lang="en-US" sz="1400" b="1" baseline="0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show but</a:t>
                      </a:r>
                      <a:r>
                        <a:rPr lang="en-US" sz="1800" baseline="0" dirty="0" smtClean="0"/>
                        <a:t> don’t execute (default)</a:t>
                      </a:r>
                    </a:p>
                    <a:p>
                      <a:r>
                        <a:rPr lang="en-US" sz="1800" b="1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after </a:t>
                      </a:r>
                      <a:r>
                        <a:rPr lang="en-US" sz="1800" i="1" baseline="0" dirty="0" smtClean="0"/>
                        <a:t>N</a:t>
                      </a:r>
                      <a:r>
                        <a:rPr lang="en-US" sz="1800" i="0" baseline="0" dirty="0" smtClean="0"/>
                        <a:t> tenths of a second</a:t>
                      </a:r>
                      <a:endParaRPr lang="en-US" sz="1800" baseline="0" dirty="0" smtClean="0"/>
                    </a:p>
                    <a:p>
                      <a:r>
                        <a:rPr lang="en-US" sz="1800" b="0" baseline="0" dirty="0" smtClean="0"/>
                        <a:t>-</a:t>
                      </a:r>
                      <a:r>
                        <a:rPr lang="en-US" sz="1800" b="0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default, </a:t>
                      </a:r>
                      <a:r>
                        <a:rPr lang="en-US" sz="1800" b="1" dirty="0" smtClean="0"/>
                        <a:t>relative</a:t>
                      </a:r>
                      <a:r>
                        <a:rPr lang="en-US" sz="1800" dirty="0" smtClean="0"/>
                        <a:t>, local, </a:t>
                      </a:r>
                      <a:r>
                        <a:rPr lang="en-US" sz="1800" dirty="0" err="1" smtClean="0"/>
                        <a:t>iso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rfc</a:t>
                      </a:r>
                      <a:r>
                        <a:rPr lang="en-US" sz="1800" baseline="0" dirty="0" smtClean="0"/>
                        <a:t> short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Wrap git command + arguments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alias.call</a:t>
            </a:r>
            <a:r>
              <a:rPr lang="en-US" dirty="0" smtClean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sflcc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10677</TotalTime>
  <Words>1484</Words>
  <Application>Microsoft Office PowerPoint</Application>
  <PresentationFormat>On-screen Show (4:3)</PresentationFormat>
  <Paragraphs>379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 [--&lt;mode&gt;]</vt:lpstr>
      <vt:lpstr>git reset</vt:lpstr>
      <vt:lpstr>The Others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1071</cp:revision>
  <dcterms:created xsi:type="dcterms:W3CDTF">2009-08-14T19:51:58Z</dcterms:created>
  <dcterms:modified xsi:type="dcterms:W3CDTF">2016-02-20T19:56:51Z</dcterms:modified>
</cp:coreProperties>
</file>