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2" r:id="rId3"/>
    <p:sldId id="261" r:id="rId4"/>
    <p:sldId id="260" r:id="rId5"/>
    <p:sldId id="263" r:id="rId6"/>
    <p:sldId id="265" r:id="rId7"/>
    <p:sldId id="267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84" r:id="rId17"/>
    <p:sldId id="285" r:id="rId18"/>
    <p:sldId id="286" r:id="rId19"/>
    <p:sldId id="280" r:id="rId20"/>
    <p:sldId id="276" r:id="rId21"/>
    <p:sldId id="287" r:id="rId22"/>
    <p:sldId id="289" r:id="rId23"/>
    <p:sldId id="290" r:id="rId24"/>
    <p:sldId id="291" r:id="rId25"/>
    <p:sldId id="292" r:id="rId26"/>
    <p:sldId id="279" r:id="rId27"/>
    <p:sldId id="281" r:id="rId28"/>
    <p:sldId id="274" r:id="rId29"/>
    <p:sldId id="277" r:id="rId30"/>
    <p:sldId id="278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6933" autoAdjust="0"/>
  </p:normalViewPr>
  <p:slideViewPr>
    <p:cSldViewPr snapToGrid="0">
      <p:cViewPr varScale="1">
        <p:scale>
          <a:sx n="131" d="100"/>
          <a:sy n="131" d="100"/>
        </p:scale>
        <p:origin x="300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8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5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5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1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5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4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CB7941-E63B-44D0-867F-EBD7FA22A0F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Team-Focused Communication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Dahlby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whole organization?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Face-to-face is a Local Maximum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28" y="2557463"/>
            <a:ext cx="4147343" cy="3317875"/>
          </a:xfr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https://</a:t>
            </a:r>
            <a:r>
              <a:rPr lang="en-US" sz="1050" dirty="0" smtClean="0"/>
              <a:t>en.wikipedia.org/wiki/Maxima_and_minima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0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Face-to-face is </a:t>
            </a:r>
            <a:r>
              <a:rPr lang="en-US" b="1" dirty="0" smtClean="0"/>
              <a:t>ephemeral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 are </a:t>
            </a:r>
            <a:r>
              <a:rPr lang="en-US" b="1" dirty="0" smtClean="0"/>
              <a:t>ephemeral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is </a:t>
            </a:r>
            <a:r>
              <a:rPr lang="en-US" b="1" dirty="0" smtClean="0"/>
              <a:t>forever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1: Be Deliberate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http://heeris.id.au/2013/this-is-why-you-shouldnt-interrupt-a-programmer/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11888"/>
            <a:ext cx="9144000" cy="23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http://heeris.id.au/2013/this-is-why-you-shouldnt-interrupt-a-programmer/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9144000" cy="50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http://heeris.id.au/2013/this-is-why-you-shouldnt-interrupt-a-programmer/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45920"/>
            <a:ext cx="9144000" cy="31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2: Prefer Asynchronous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Teams of workers that labored together for several months in specially designed "war rooms" were twice as productive as their counterparts working in traditional office arrangements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University Of </a:t>
            </a:r>
            <a:r>
              <a:rPr lang="en-US" dirty="0" smtClean="0"/>
              <a:t>Michigan study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https://www.sciencedaily.com/releases/2000/12/001206144705.htm</a:t>
            </a:r>
          </a:p>
        </p:txBody>
      </p:sp>
    </p:spTree>
    <p:extLst>
      <p:ext uri="{BB962C8B-B14F-4D97-AF65-F5344CB8AC3E}">
        <p14:creationId xmlns:p14="http://schemas.microsoft.com/office/powerpoint/2010/main" val="4118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3: Public over Private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public?</a:t>
            </a:r>
          </a:p>
          <a:p>
            <a:pPr lvl="1"/>
            <a:r>
              <a:rPr lang="en-US" dirty="0" smtClean="0"/>
              <a:t>See available channels; choose when to join and leave</a:t>
            </a:r>
          </a:p>
          <a:p>
            <a:pPr lvl="1"/>
            <a:r>
              <a:rPr lang="en-US" dirty="0" smtClean="0"/>
              <a:t>Share messages to </a:t>
            </a:r>
            <a:r>
              <a:rPr lang="en-US" dirty="0"/>
              <a:t>other </a:t>
            </a:r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Search even if not joined</a:t>
            </a:r>
          </a:p>
          <a:p>
            <a:pPr lvl="1"/>
            <a:r>
              <a:rPr lang="en-US" dirty="0" smtClean="0"/>
              <a:t>Knowledge transfer</a:t>
            </a:r>
          </a:p>
          <a:p>
            <a:r>
              <a:rPr lang="en-US" dirty="0" smtClean="0"/>
              <a:t>Why private?</a:t>
            </a:r>
          </a:p>
          <a:p>
            <a:pPr lvl="1"/>
            <a:r>
              <a:rPr lang="en-US" dirty="0" smtClean="0"/>
              <a:t>Needs to be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132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1</a:t>
            </a:r>
            <a:r>
              <a:rPr lang="en-US" dirty="0" smtClean="0"/>
              <a:t>: Receive Important Communication</a:t>
            </a:r>
            <a:endParaRPr lang="en-US" dirty="0"/>
          </a:p>
          <a:p>
            <a:pPr lvl="1"/>
            <a:r>
              <a:rPr lang="en-US" dirty="0" smtClean="0"/>
              <a:t>Mention individuals/teams/@channel who </a:t>
            </a:r>
            <a:r>
              <a:rPr lang="en-US" i="1" dirty="0" smtClean="0"/>
              <a:t>need</a:t>
            </a:r>
            <a:r>
              <a:rPr lang="en-US" dirty="0" smtClean="0"/>
              <a:t> to know/respond</a:t>
            </a:r>
            <a:r>
              <a:rPr lang="en-US" dirty="0"/>
              <a:t> </a:t>
            </a:r>
            <a:r>
              <a:rPr lang="en-US" dirty="0" smtClean="0"/>
              <a:t>now.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 2: High </a:t>
            </a:r>
            <a:r>
              <a:rPr lang="en-US" dirty="0" err="1" smtClean="0"/>
              <a:t>Signal:Noise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Prefer most specific channel applicable, especially for @channel.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3: </a:t>
            </a:r>
            <a:r>
              <a:rPr lang="en-US" dirty="0"/>
              <a:t>Transparency</a:t>
            </a:r>
          </a:p>
          <a:p>
            <a:pPr lvl="1"/>
            <a:r>
              <a:rPr lang="en-US" dirty="0" smtClean="0"/>
              <a:t>“We discussed/decided in #channel” doesn’t work for private channels.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 4: Celebration</a:t>
            </a:r>
          </a:p>
          <a:p>
            <a:pPr lvl="1"/>
            <a:r>
              <a:rPr lang="en-US" dirty="0" smtClean="0"/>
              <a:t>Escalate big milestones so we can celebrate together.</a:t>
            </a:r>
          </a:p>
          <a:p>
            <a:pPr lvl="1"/>
            <a:r>
              <a:rPr lang="en-US" dirty="0" smtClean="0"/>
              <a:t>Registration open! Keynote booked! Contract signed! Project finished! </a:t>
            </a:r>
            <a:r>
              <a:rPr lang="en-US" dirty="0"/>
              <a:t>New hire! </a:t>
            </a:r>
            <a:r>
              <a:rPr lang="en-US" dirty="0" smtClean="0"/>
              <a:t>Award received! Big media mention! Another new hire!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4: Guard Attention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7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Operations from Discussion</a:t>
            </a:r>
          </a:p>
          <a:p>
            <a:pPr lvl="1"/>
            <a:r>
              <a:rPr lang="en-US" dirty="0" smtClean="0"/>
              <a:t>Operational messages are easily lost in the shuffle</a:t>
            </a:r>
          </a:p>
          <a:p>
            <a:pPr lvl="1"/>
            <a:r>
              <a:rPr lang="en-US" dirty="0" smtClean="0"/>
              <a:t>Share milestones/decisions upward for visibility</a:t>
            </a:r>
          </a:p>
          <a:p>
            <a:r>
              <a:rPr lang="en-US" dirty="0" smtClean="0"/>
              <a:t>Announce new channels…</a:t>
            </a:r>
          </a:p>
          <a:p>
            <a:pPr lvl="1"/>
            <a:r>
              <a:rPr lang="en-US" dirty="0" smtClean="0"/>
              <a:t>But be stingy with invites, especially for shared staff</a:t>
            </a:r>
          </a:p>
          <a:p>
            <a:pPr lvl="1"/>
            <a:r>
              <a:rPr lang="en-US" dirty="0"/>
              <a:t>Doesn’t scale to be in nearly every </a:t>
            </a:r>
            <a:r>
              <a:rPr lang="en-US" dirty="0" smtClean="0"/>
              <a:t>channel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80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 smtClean="0"/>
              <a:t>5: </a:t>
            </a:r>
            <a:r>
              <a:rPr lang="en-US" dirty="0" smtClean="0"/>
              <a:t>Avoid Assumptions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 smtClean="0"/>
              <a:t>6: </a:t>
            </a:r>
            <a:r>
              <a:rPr lang="en-US" dirty="0" smtClean="0"/>
              <a:t>Seek Clarification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 smtClean="0"/>
              <a:t>7: </a:t>
            </a:r>
            <a:r>
              <a:rPr lang="en-US" dirty="0" smtClean="0"/>
              <a:t>Everything Gets a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8: Version Control Matters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Programmers work side by side in </a:t>
            </a:r>
            <a:r>
              <a:rPr lang="en-US" sz="3600" dirty="0" smtClean="0"/>
              <a:t>pairs,</a:t>
            </a:r>
            <a:br>
              <a:rPr lang="en-US" sz="3600" dirty="0" smtClean="0"/>
            </a:br>
            <a:r>
              <a:rPr lang="en-US" sz="3600" dirty="0" smtClean="0"/>
              <a:t>continually </a:t>
            </a:r>
            <a:r>
              <a:rPr lang="en-US" sz="3600" dirty="0"/>
              <a:t>seeing and discussing each other’s code.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Extreme Programming Core Practice #7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http://www.computerworld.com/article/2585634/app-development/extreme-programming.html</a:t>
            </a:r>
          </a:p>
        </p:txBody>
      </p:sp>
    </p:spTree>
    <p:extLst>
      <p:ext uri="{BB962C8B-B14F-4D97-AF65-F5344CB8AC3E}">
        <p14:creationId xmlns:p14="http://schemas.microsoft.com/office/powerpoint/2010/main" val="4302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9: Continuous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 smtClean="0"/>
              <a:t>10: </a:t>
            </a:r>
            <a:r>
              <a:rPr lang="en-US" dirty="0" smtClean="0"/>
              <a:t>Have Fun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Thoughts?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dahlbyk</a:t>
            </a:r>
            <a:r>
              <a:rPr lang="en-US" dirty="0" smtClean="0"/>
              <a:t>/Presentations</a:t>
            </a:r>
          </a:p>
          <a:p>
            <a:pPr marL="0" indent="0">
              <a:buNone/>
            </a:pPr>
            <a:r>
              <a:rPr lang="en-US" dirty="0" err="1" smtClean="0"/>
              <a:t>NewBo.Co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</a:t>
            </a:r>
            <a:r>
              <a:rPr lang="en-US" b="1" dirty="0"/>
              <a:t>efficient and effective</a:t>
            </a:r>
            <a:r>
              <a:rPr lang="en-US" dirty="0"/>
              <a:t> method of </a:t>
            </a:r>
            <a:br>
              <a:rPr lang="en-US" dirty="0"/>
            </a:br>
            <a:r>
              <a:rPr lang="en-US" dirty="0"/>
              <a:t>conveying information to and within a development </a:t>
            </a:r>
            <a:r>
              <a:rPr lang="en-US" dirty="0" smtClean="0"/>
              <a:t>team </a:t>
            </a:r>
            <a:r>
              <a:rPr lang="en-US" dirty="0"/>
              <a:t>is </a:t>
            </a:r>
            <a:r>
              <a:rPr lang="en-US" b="1" dirty="0"/>
              <a:t>face-to-face conversation</a:t>
            </a:r>
            <a:r>
              <a:rPr lang="en-US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behind the Agile </a:t>
            </a:r>
            <a:r>
              <a:rPr lang="en-US" dirty="0" smtClean="0"/>
              <a:t>Manifesto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http://agilemanifesto.org/principles.html</a:t>
            </a:r>
          </a:p>
        </p:txBody>
      </p:sp>
    </p:spTree>
    <p:extLst>
      <p:ext uri="{BB962C8B-B14F-4D97-AF65-F5344CB8AC3E}">
        <p14:creationId xmlns:p14="http://schemas.microsoft.com/office/powerpoint/2010/main" val="42262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team co-located?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anyone joined?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anyone join?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anyone left?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anyone leave?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1199</TotalTime>
  <Words>361</Words>
  <Application>Microsoft Office PowerPoint</Application>
  <PresentationFormat>Widescreen</PresentationFormat>
  <Paragraphs>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Garamond</vt:lpstr>
      <vt:lpstr>Organic</vt:lpstr>
      <vt:lpstr>Team-Focused Communication</vt:lpstr>
      <vt:lpstr>Teams of workers that labored together for several months in specially designed "war rooms" were twice as productive as their counterparts working in traditional office arrangements</vt:lpstr>
      <vt:lpstr>Programmers work side by side in pairs, continually seeing and discussing each other’s code. </vt:lpstr>
      <vt:lpstr>The most efficient and effective method of  conveying information to and within a development team is face-to-face conversation. </vt:lpstr>
      <vt:lpstr>Is your team co-located?</vt:lpstr>
      <vt:lpstr>Has anyone joined?</vt:lpstr>
      <vt:lpstr>Will anyone join?</vt:lpstr>
      <vt:lpstr>Has anyone left?</vt:lpstr>
      <vt:lpstr>Will anyone leave?</vt:lpstr>
      <vt:lpstr>In the whole organization?</vt:lpstr>
      <vt:lpstr>Face-to-face is a Local Maximum</vt:lpstr>
      <vt:lpstr>Face-to-face is ephemeral</vt:lpstr>
      <vt:lpstr>Meetings are ephemeral</vt:lpstr>
      <vt:lpstr>Writing is forever</vt:lpstr>
      <vt:lpstr>Rule 1: Be Deliberate</vt:lpstr>
      <vt:lpstr>PowerPoint Presentation</vt:lpstr>
      <vt:lpstr>PowerPoint Presentation</vt:lpstr>
      <vt:lpstr>PowerPoint Presentation</vt:lpstr>
      <vt:lpstr>Rule 2: Prefer Asynchronous</vt:lpstr>
      <vt:lpstr>Rule 3: Public over Private</vt:lpstr>
      <vt:lpstr>Visibility</vt:lpstr>
      <vt:lpstr>What goes where?</vt:lpstr>
      <vt:lpstr>What goes where?</vt:lpstr>
      <vt:lpstr>Rule 4: Guard Attention</vt:lpstr>
      <vt:lpstr>Organization</vt:lpstr>
      <vt:lpstr>Rule 5: Avoid Assumptions</vt:lpstr>
      <vt:lpstr>Rule 6: Seek Clarification</vt:lpstr>
      <vt:lpstr>Rule 7: Everything Gets a Link</vt:lpstr>
      <vt:lpstr>Rule 8: Version Control Matters</vt:lpstr>
      <vt:lpstr>Rule 9: Continuous Deployment</vt:lpstr>
      <vt:lpstr>Rule 10: Have Fun</vt:lpstr>
      <vt:lpstr>Questions? Thoughts?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teams are distributed</dc:title>
  <dc:creator>Keith Dahlby</dc:creator>
  <cp:lastModifiedBy>Keith Dahlby</cp:lastModifiedBy>
  <cp:revision>36</cp:revision>
  <dcterms:created xsi:type="dcterms:W3CDTF">2016-07-21T19:26:26Z</dcterms:created>
  <dcterms:modified xsi:type="dcterms:W3CDTF">2017-06-21T17:32:58Z</dcterms:modified>
</cp:coreProperties>
</file>