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0"/>
  </p:notesMasterIdLst>
  <p:handoutMasterIdLst>
    <p:handoutMasterId r:id="rId31"/>
  </p:handoutMasterIdLst>
  <p:sldIdLst>
    <p:sldId id="256" r:id="rId2"/>
    <p:sldId id="448" r:id="rId3"/>
    <p:sldId id="450" r:id="rId4"/>
    <p:sldId id="451" r:id="rId5"/>
    <p:sldId id="453" r:id="rId6"/>
    <p:sldId id="457" r:id="rId7"/>
    <p:sldId id="458" r:id="rId8"/>
    <p:sldId id="455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7" r:id="rId17"/>
    <p:sldId id="466" r:id="rId18"/>
    <p:sldId id="469" r:id="rId19"/>
    <p:sldId id="468" r:id="rId20"/>
    <p:sldId id="470" r:id="rId21"/>
    <p:sldId id="471" r:id="rId22"/>
    <p:sldId id="473" r:id="rId23"/>
    <p:sldId id="475" r:id="rId24"/>
    <p:sldId id="472" r:id="rId25"/>
    <p:sldId id="474" r:id="rId26"/>
    <p:sldId id="476" r:id="rId27"/>
    <p:sldId id="477" r:id="rId28"/>
    <p:sldId id="47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92" d="100"/>
          <a:sy n="92" d="100"/>
        </p:scale>
        <p:origin x="-8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46F0-B536-4C48-A694-169B455281EA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0F1EB-751C-4C68-A96C-89E69E3E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6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10/6/2014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476999"/>
            <a:ext cx="16230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476999"/>
            <a:ext cx="14706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10/6/2014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spec/CommonKey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packages?q=owin" TargetMode="External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pshelf-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One Delegate to Rule Them All:</a:t>
            </a:r>
            <a:br>
              <a:rPr lang="en-US" dirty="0" smtClean="0"/>
            </a:br>
            <a:r>
              <a:rPr lang="en-US" sz="5300" dirty="0" smtClean="0"/>
              <a:t>Understanding OWIN</a:t>
            </a:r>
            <a:endParaRPr lang="en-US" sz="5300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IApplication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6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Method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Uri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(byte[]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buffer,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offset,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count,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Items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string Status { get; }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&lt;object&gt;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an environment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 containing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server and request data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error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Action&lt;Exception&gt;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Each item in the response enumerable may be of one of the following types (the </a:t>
            </a:r>
            <a:r>
              <a:rPr lang="en-US" sz="2000" i="1" dirty="0"/>
              <a:t>response item types</a:t>
            </a:r>
            <a:r>
              <a:rPr lang="en-US" sz="2000" dirty="0"/>
              <a:t>):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byte[]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&lt;byte&gt;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Action&lt;Action&lt;object&gt;,Action&lt;Exception&gt;&gt;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Replace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/>
              <a:t> with “body delegate</a:t>
            </a:r>
            <a:r>
              <a:rPr lang="en-US" dirty="0" smtClean="0"/>
              <a:t>”: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next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&lt;byte&gt;, // data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Action, //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// will invoke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error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Action&lt;Exception&gt;,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complete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cancel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delegate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Task&lt;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AppDelegate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887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Environment;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Stream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Properties;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Status; 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&lt;Stream, Task&gt;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32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Request Body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Task&lt;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Tuple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Result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Task&gt;              // Body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&gt;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0.15.0 – </a:t>
            </a:r>
            <a:r>
              <a:rPr lang="en-US" dirty="0" smtClean="0"/>
              <a:t>1.0.0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 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1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owin.RequestBody</a:t>
            </a:r>
            <a:endParaRPr lang="en-US" dirty="0"/>
          </a:p>
          <a:p>
            <a:r>
              <a:rPr lang="en-US" dirty="0" err="1" smtClean="0"/>
              <a:t>owin.RequestHeaders</a:t>
            </a:r>
            <a:endParaRPr lang="en-US" dirty="0"/>
          </a:p>
          <a:p>
            <a:r>
              <a:rPr lang="en-US" dirty="0" err="1" smtClean="0"/>
              <a:t>owin.RequestMethod</a:t>
            </a:r>
            <a:endParaRPr lang="en-US" dirty="0"/>
          </a:p>
          <a:p>
            <a:r>
              <a:rPr lang="en-US" dirty="0" err="1" smtClean="0"/>
              <a:t>owin.RequestPath</a:t>
            </a:r>
            <a:endParaRPr lang="en-US" dirty="0"/>
          </a:p>
          <a:p>
            <a:r>
              <a:rPr lang="en-US" dirty="0" err="1" smtClean="0"/>
              <a:t>owin.RequestPathBase</a:t>
            </a:r>
            <a:r>
              <a:rPr lang="en-US" dirty="0" err="1"/>
              <a:t>e</a:t>
            </a:r>
            <a:endParaRPr lang="en-US" dirty="0"/>
          </a:p>
          <a:p>
            <a:r>
              <a:rPr lang="en-US" dirty="0" err="1" smtClean="0"/>
              <a:t>owin.RequestProtocol</a:t>
            </a:r>
            <a:endParaRPr lang="en-US" dirty="0" smtClean="0"/>
          </a:p>
          <a:p>
            <a:r>
              <a:rPr lang="en-US" dirty="0" err="1" smtClean="0"/>
              <a:t>owin.RequestQueryString</a:t>
            </a:r>
            <a:endParaRPr lang="en-US" dirty="0" smtClean="0"/>
          </a:p>
          <a:p>
            <a:r>
              <a:rPr lang="en-US" dirty="0" err="1" smtClean="0"/>
              <a:t>owin.RequestScheme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65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14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owin.ResponseBody</a:t>
            </a:r>
            <a:endParaRPr lang="en-US" dirty="0"/>
          </a:p>
          <a:p>
            <a:r>
              <a:rPr lang="en-US" dirty="0" err="1" smtClean="0"/>
              <a:t>owin.ResponseHeaders</a:t>
            </a:r>
            <a:endParaRPr lang="en-US" dirty="0"/>
          </a:p>
          <a:p>
            <a:r>
              <a:rPr lang="en-US" dirty="0" err="1" smtClean="0"/>
              <a:t>owin.ResponseStatusCode</a:t>
            </a:r>
            <a:endParaRPr lang="en-US" dirty="0"/>
          </a:p>
          <a:p>
            <a:r>
              <a:rPr lang="en-US" dirty="0" err="1"/>
              <a:t>owin.ResponseReasonPhrase</a:t>
            </a:r>
            <a:endParaRPr lang="en-US" dirty="0"/>
          </a:p>
          <a:p>
            <a:r>
              <a:rPr lang="en-US" dirty="0" err="1" smtClean="0"/>
              <a:t>owin.ResponseProtocol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0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owin.CallCancelled</a:t>
            </a:r>
            <a:endParaRPr lang="en-US" dirty="0" smtClean="0"/>
          </a:p>
          <a:p>
            <a:r>
              <a:rPr lang="en-US" dirty="0" err="1" smtClean="0"/>
              <a:t>owin.Version</a:t>
            </a:r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r>
              <a:rPr lang="en-US" sz="2800" dirty="0"/>
              <a:t>Guidelines for additional keys and a list of commonly defined keys can be found in </a:t>
            </a:r>
            <a:r>
              <a:rPr lang="en-US" sz="2800" dirty="0">
                <a:hlinkClick r:id="rId2"/>
              </a:rPr>
              <a:t>CommonKeys.html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04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Microsoft.Owin.SelfHost</a:t>
            </a:r>
            <a:endParaRPr lang="en-US" dirty="0" smtClean="0"/>
          </a:p>
          <a:p>
            <a:r>
              <a:rPr lang="en-US" dirty="0" smtClean="0"/>
              <a:t>Katana</a:t>
            </a:r>
          </a:p>
          <a:p>
            <a:pPr lvl="1"/>
            <a:r>
              <a:rPr lang="en-US" dirty="0" err="1" smtClean="0"/>
              <a:t>Microsoft.Owin.Host.HttpListener</a:t>
            </a:r>
            <a:endParaRPr lang="en-US" dirty="0" smtClean="0"/>
          </a:p>
          <a:p>
            <a:pPr lvl="1"/>
            <a:r>
              <a:rPr lang="en-US" dirty="0" err="1" smtClean="0"/>
              <a:t>Microsoft.Owin.Host.SystemWeb</a:t>
            </a:r>
            <a:endParaRPr lang="en-US" dirty="0" smtClean="0"/>
          </a:p>
          <a:p>
            <a:r>
              <a:rPr lang="en-US" dirty="0" smtClean="0"/>
              <a:t>Helios</a:t>
            </a:r>
          </a:p>
          <a:p>
            <a:pPr lvl="1"/>
            <a:r>
              <a:rPr lang="en-US" dirty="0" err="1" smtClean="0"/>
              <a:t>Microsoft.Owin.Host.IIS</a:t>
            </a:r>
            <a:endParaRPr lang="en-US" dirty="0" smtClean="0"/>
          </a:p>
          <a:p>
            <a:r>
              <a:rPr lang="en-US" dirty="0" err="1" smtClean="0"/>
              <a:t>Nowin</a:t>
            </a:r>
            <a:endParaRPr lang="en-US" dirty="0" smtClean="0"/>
          </a:p>
          <a:p>
            <a:pPr lvl="1"/>
            <a:r>
              <a:rPr lang="en-US" dirty="0"/>
              <a:t>“Fast and scalable </a:t>
            </a:r>
            <a:r>
              <a:rPr lang="en-US" dirty="0" err="1"/>
              <a:t>Owin</a:t>
            </a:r>
            <a:r>
              <a:rPr lang="en-US" dirty="0"/>
              <a:t> Web Server in pure </a:t>
            </a:r>
            <a:r>
              <a:rPr lang="en-US" dirty="0" err="1"/>
              <a:t>.Net</a:t>
            </a:r>
            <a:r>
              <a:rPr lang="en-US" dirty="0"/>
              <a:t> 4.5 (it does not use </a:t>
            </a:r>
            <a:r>
              <a:rPr lang="en-US" dirty="0" err="1"/>
              <a:t>HttpListener</a:t>
            </a:r>
            <a:r>
              <a:rPr lang="en-US" dirty="0" smtClean="0"/>
              <a:t>)”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2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ScriptCs</a:t>
            </a:r>
            <a:endParaRPr lang="en-US" dirty="0" smtClean="0"/>
          </a:p>
          <a:p>
            <a:r>
              <a:rPr lang="en-US" dirty="0" smtClean="0"/>
              <a:t>OwinHost.exe</a:t>
            </a:r>
          </a:p>
          <a:p>
            <a:r>
              <a:rPr lang="en-US" dirty="0" smtClean="0"/>
              <a:t>Integration Testing!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5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Task&gt;;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MiddlewareFunc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dirty="0" smtClean="0"/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next)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((string)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owin.RequestPath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Microsoft.AspNet.Identity.Owin</a:t>
            </a:r>
            <a:endParaRPr lang="en-US" dirty="0"/>
          </a:p>
          <a:p>
            <a:r>
              <a:rPr lang="en-US" dirty="0" err="1" smtClean="0"/>
              <a:t>Microsoft.Owin.Cors</a:t>
            </a:r>
            <a:endParaRPr lang="en-US" dirty="0" smtClean="0"/>
          </a:p>
          <a:p>
            <a:r>
              <a:rPr lang="en-US" dirty="0" smtClean="0"/>
              <a:t>Microsoft.Owin.Security.*</a:t>
            </a:r>
          </a:p>
          <a:p>
            <a:r>
              <a:rPr lang="en-US" dirty="0" smtClean="0"/>
              <a:t>Simple.Owin.*</a:t>
            </a:r>
          </a:p>
          <a:p>
            <a:r>
              <a:rPr lang="en-US" i="1" dirty="0" smtClean="0"/>
              <a:t>search </a:t>
            </a:r>
            <a:r>
              <a:rPr lang="en-US" i="1" dirty="0" err="1" smtClean="0"/>
              <a:t>Nuget</a:t>
            </a:r>
            <a:r>
              <a:rPr lang="en-US" i="1" dirty="0" smtClean="0"/>
              <a:t> for OWIN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DuoVia.Http</a:t>
            </a:r>
            <a:endParaRPr lang="en-US" dirty="0" smtClean="0"/>
          </a:p>
          <a:p>
            <a:r>
              <a:rPr lang="en-US" dirty="0" err="1" smtClean="0"/>
              <a:t>FubuMVC</a:t>
            </a:r>
            <a:endParaRPr lang="en-US" dirty="0" smtClean="0"/>
          </a:p>
          <a:p>
            <a:r>
              <a:rPr lang="en-US" dirty="0" err="1" smtClean="0"/>
              <a:t>Microsoft.AspNet.WebApi</a:t>
            </a:r>
            <a:endParaRPr lang="en-US" dirty="0" smtClean="0"/>
          </a:p>
          <a:p>
            <a:r>
              <a:rPr lang="en-US" dirty="0" err="1" smtClean="0"/>
              <a:t>Microsoft.AspNet.SignalR</a:t>
            </a:r>
            <a:endParaRPr lang="en-US" dirty="0" smtClean="0"/>
          </a:p>
          <a:p>
            <a:r>
              <a:rPr lang="en-US" dirty="0" smtClean="0"/>
              <a:t>Nancy</a:t>
            </a:r>
          </a:p>
          <a:p>
            <a:r>
              <a:rPr lang="en-US" dirty="0" err="1" smtClean="0"/>
              <a:t>Simple.Web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talk, more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http://owin.org/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www.nuget.org/packages?q=owin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http://topshelf-project.com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1993: </a:t>
            </a:r>
            <a:r>
              <a:rPr lang="en-US" b="1" dirty="0" smtClean="0"/>
              <a:t>C</a:t>
            </a:r>
            <a:r>
              <a:rPr lang="en-US" dirty="0" smtClean="0"/>
              <a:t>ommon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/>
              <a:t>the web server and programs that generate the web </a:t>
            </a:r>
            <a:r>
              <a:rPr lang="en-US" dirty="0" smtClean="0"/>
              <a:t>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1995: IIS 1.0 introduces</a:t>
            </a:r>
            <a:br>
              <a:rPr lang="en-US" dirty="0" smtClean="0"/>
            </a:br>
            <a:r>
              <a:rPr lang="en-US" b="1" dirty="0" smtClean="0"/>
              <a:t>I</a:t>
            </a:r>
            <a:r>
              <a:rPr lang="en-US" dirty="0" smtClean="0"/>
              <a:t>nternet </a:t>
            </a:r>
            <a:r>
              <a:rPr lang="en-US" b="1" dirty="0"/>
              <a:t>S</a:t>
            </a:r>
            <a:r>
              <a:rPr lang="en-US" dirty="0"/>
              <a:t>erver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 smtClean="0"/>
              <a:t>Extensions process some requests (</a:t>
            </a:r>
            <a:r>
              <a:rPr lang="en-US" dirty="0"/>
              <a:t>e.g. </a:t>
            </a:r>
            <a:r>
              <a:rPr lang="en-US" dirty="0" smtClean="0"/>
              <a:t>ASP.NET)</a:t>
            </a:r>
          </a:p>
          <a:p>
            <a:pPr lvl="1"/>
            <a:r>
              <a:rPr lang="en-US" dirty="0" smtClean="0"/>
              <a:t>Filters can manipulate each request (</a:t>
            </a:r>
            <a:r>
              <a:rPr lang="en-US" dirty="0"/>
              <a:t>e.g. Rewrite)</a:t>
            </a:r>
          </a:p>
          <a:p>
            <a:pPr lvl="1"/>
            <a:endParaRPr lang="en-US" dirty="0"/>
          </a:p>
          <a:p>
            <a:r>
              <a:rPr lang="en-US" dirty="0" smtClean="0"/>
              <a:t>1996: </a:t>
            </a:r>
            <a:r>
              <a:rPr lang="en-US" dirty="0" err="1" smtClean="0"/>
              <a:t>FastCGI</a:t>
            </a:r>
            <a:endParaRPr lang="en-US" dirty="0" smtClean="0"/>
          </a:p>
          <a:p>
            <a:pPr lvl="1"/>
            <a:r>
              <a:rPr lang="en-US" dirty="0" smtClean="0"/>
              <a:t>Reduce overhead &amp; allow server </a:t>
            </a:r>
            <a:r>
              <a:rPr lang="en-US" dirty="0"/>
              <a:t>to handle more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Now supported by Apache, IIS, </a:t>
            </a:r>
            <a:r>
              <a:rPr lang="en-US" dirty="0" err="1" smtClean="0"/>
              <a:t>Nginx</a:t>
            </a:r>
            <a:r>
              <a:rPr lang="en-US" dirty="0" smtClean="0"/>
              <a:t>, others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2003: Python 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S</a:t>
            </a:r>
            <a:r>
              <a:rPr lang="en-US" dirty="0" smtClean="0"/>
              <a:t>erver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Server/Gateway</a:t>
            </a:r>
          </a:p>
          <a:p>
            <a:pPr lvl="1"/>
            <a:r>
              <a:rPr lang="en-US" dirty="0" smtClean="0"/>
              <a:t>Application/Framework</a:t>
            </a: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(environ,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[('Content-type', 'text/plain')]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('200 OK',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['Hello world!\n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Middleware!</a:t>
            </a:r>
            <a:endParaRPr lang="en-US" sz="2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3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2007: Rack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call(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[200, {"Content-Type" =&gt; "text/plain"}, 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Hello!"]]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2400" dirty="0" smtClean="0"/>
          </a:p>
          <a:p>
            <a:r>
              <a:rPr lang="en-US" dirty="0" smtClean="0"/>
              <a:t>2010: Connect</a:t>
            </a:r>
          </a:p>
          <a:p>
            <a:pPr marL="11887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connect = require('connect');</a:t>
            </a: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 = connect();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console.log(req.url);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next();</a:t>
            </a: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5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1.1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744321"/>
              </p:ext>
            </p:extLst>
          </p:nvPr>
        </p:nvGraphicFramePr>
        <p:xfrm>
          <a:off x="436418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6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3.5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301355"/>
              </p:ext>
            </p:extLst>
          </p:nvPr>
        </p:nvGraphicFramePr>
        <p:xfrm>
          <a:off x="436418" y="177482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49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HTTP Abstractions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/>
              <a:t>“This group will hopefully give all of the .NET developers who are creating Sinatra-like web frameworks and Rack-like HTTP abstractions a place to collaborate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26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b="0" dirty="0"/>
              <a:t>pen </a:t>
            </a:r>
            <a:r>
              <a:rPr lang="en-US" dirty="0"/>
              <a:t>W</a:t>
            </a:r>
            <a:r>
              <a:rPr lang="en-US" b="0" dirty="0"/>
              <a:t>eb </a:t>
            </a:r>
            <a:r>
              <a:rPr lang="en-US" dirty="0"/>
              <a:t>I</a:t>
            </a:r>
            <a:r>
              <a:rPr lang="en-US" b="0" dirty="0"/>
              <a:t>nterface for .</a:t>
            </a:r>
            <a:r>
              <a:rPr lang="en-US" dirty="0"/>
              <a:t>N</a:t>
            </a:r>
            <a:r>
              <a:rPr lang="en-US" b="0" dirty="0"/>
              <a:t>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document defines a </a:t>
            </a:r>
            <a:r>
              <a:rPr lang="en-US" sz="2800" b="1" dirty="0"/>
              <a:t>standard interface </a:t>
            </a:r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en-US" sz="2000" dirty="0"/>
              <a:t>.NET web </a:t>
            </a:r>
            <a:r>
              <a:rPr lang="en-US" b="1" dirty="0"/>
              <a:t>servers</a:t>
            </a:r>
            <a:r>
              <a:rPr lang="en-US" dirty="0"/>
              <a:t> </a:t>
            </a:r>
            <a:r>
              <a:rPr lang="en-US" sz="2000" dirty="0"/>
              <a:t>and web </a:t>
            </a:r>
            <a:r>
              <a:rPr lang="en-US" b="1" dirty="0"/>
              <a:t>applications</a:t>
            </a:r>
            <a:r>
              <a:rPr lang="en-US" sz="2000" dirty="0"/>
              <a:t>. The goal of the OWIN interface is to </a:t>
            </a:r>
            <a:r>
              <a:rPr lang="en-US" b="1" dirty="0"/>
              <a:t>decouple</a:t>
            </a:r>
            <a:r>
              <a:rPr lang="en-US" dirty="0"/>
              <a:t> </a:t>
            </a:r>
            <a:r>
              <a:rPr lang="en-US" sz="2000" dirty="0"/>
              <a:t>server and application, </a:t>
            </a:r>
            <a:r>
              <a:rPr lang="en-US" sz="2800" b="1" dirty="0"/>
              <a:t>encourage</a:t>
            </a:r>
            <a:r>
              <a:rPr lang="en-US" sz="2800" dirty="0"/>
              <a:t> </a:t>
            </a:r>
            <a:r>
              <a:rPr lang="en-US" sz="2000" dirty="0"/>
              <a:t>the development of simple "</a:t>
            </a:r>
            <a:r>
              <a:rPr lang="en-US" sz="2800" b="1" dirty="0"/>
              <a:t>middleware</a:t>
            </a:r>
            <a:r>
              <a:rPr lang="en-US" sz="2000" dirty="0"/>
              <a:t>" modules for .NET web development, and, by being an open standard, </a:t>
            </a:r>
            <a:r>
              <a:rPr lang="en-US" b="1" dirty="0"/>
              <a:t>stimulate </a:t>
            </a:r>
            <a:r>
              <a:rPr lang="en-US" sz="2000" dirty="0"/>
              <a:t>the open source </a:t>
            </a:r>
            <a:r>
              <a:rPr lang="en-US" b="1" dirty="0"/>
              <a:t>ecosystem </a:t>
            </a:r>
            <a:r>
              <a:rPr lang="en-US" sz="2000" dirty="0"/>
              <a:t>of .NET web development tools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crineta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42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11393</TotalTime>
  <Words>668</Words>
  <Application>Microsoft Office PowerPoint</Application>
  <PresentationFormat>On-screen Show (4:3)</PresentationFormat>
  <Paragraphs>295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One Delegate to Rule Them All: Understanding OWIN</vt:lpstr>
      <vt:lpstr>Who am I?</vt:lpstr>
      <vt:lpstr>History Lesson!</vt:lpstr>
      <vt:lpstr>History Lesson!</vt:lpstr>
      <vt:lpstr>History Lesson!</vt:lpstr>
      <vt:lpstr>ASP.NET 1.1</vt:lpstr>
      <vt:lpstr>ASP.NET 3.5</vt:lpstr>
      <vt:lpstr>.NET HTTP Abstractions</vt:lpstr>
      <vt:lpstr>Open Web Interface for .NET</vt:lpstr>
      <vt:lpstr>OWIN v1.0 Draft 2</vt:lpstr>
      <vt:lpstr>OWIN v1.0 Draft 2</vt:lpstr>
      <vt:lpstr>OWIN v1.0 Draft 2</vt:lpstr>
      <vt:lpstr>OWIN v1.0 Draft 3</vt:lpstr>
      <vt:lpstr>OWIN v1.0 Draft 3</vt:lpstr>
      <vt:lpstr>OWIN v1.0 Draft 4</vt:lpstr>
      <vt:lpstr>OWIN 0.12.0</vt:lpstr>
      <vt:lpstr>OWIN 0.12.0</vt:lpstr>
      <vt:lpstr>OWIN 0.15.0 – 1.0.0</vt:lpstr>
      <vt:lpstr>OWIN Environment: Request</vt:lpstr>
      <vt:lpstr>OWIN Environment: Response</vt:lpstr>
      <vt:lpstr>OWIN Environment: Other</vt:lpstr>
      <vt:lpstr>OWIN Hosts</vt:lpstr>
      <vt:lpstr>OWIN Hosts</vt:lpstr>
      <vt:lpstr>OWIN Middleware</vt:lpstr>
      <vt:lpstr>OWIN Middleware </vt:lpstr>
      <vt:lpstr>OWIN Frameworks</vt:lpstr>
      <vt:lpstr>Less talk, more code</vt:lpstr>
      <vt:lpstr>Additional reading…</vt:lpstr>
    </vt:vector>
  </TitlesOfParts>
  <Company>Inetium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1115</cp:revision>
  <dcterms:created xsi:type="dcterms:W3CDTF">2009-08-14T19:51:58Z</dcterms:created>
  <dcterms:modified xsi:type="dcterms:W3CDTF">2014-10-06T22:45:03Z</dcterms:modified>
</cp:coreProperties>
</file>