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5" r:id="rId8"/>
    <p:sldId id="26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4" r:id="rId18"/>
    <p:sldId id="285" r:id="rId19"/>
    <p:sldId id="286" r:id="rId20"/>
    <p:sldId id="280" r:id="rId21"/>
    <p:sldId id="276" r:id="rId22"/>
    <p:sldId id="279" r:id="rId23"/>
    <p:sldId id="281" r:id="rId24"/>
    <p:sldId id="274" r:id="rId25"/>
    <p:sldId id="275" r:id="rId26"/>
    <p:sldId id="277" r:id="rId27"/>
    <p:sldId id="278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933" autoAdjust="0"/>
  </p:normalViewPr>
  <p:slideViewPr>
    <p:cSldViewPr snapToGrid="0">
      <p:cViewPr>
        <p:scale>
          <a:sx n="122" d="100"/>
          <a:sy n="122" d="100"/>
        </p:scale>
        <p:origin x="92" y="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8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5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5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1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CB7941-E63B-44D0-867F-EBD7FA22A0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All Teams </a:t>
            </a:r>
            <a:r>
              <a:rPr lang="en-US" sz="4800" dirty="0"/>
              <a:t>A</a:t>
            </a:r>
            <a:r>
              <a:rPr lang="en-US" sz="4800" dirty="0" smtClean="0"/>
              <a:t>re </a:t>
            </a:r>
            <a:r>
              <a:rPr lang="en-US" sz="4800" dirty="0"/>
              <a:t>D</a:t>
            </a:r>
            <a:r>
              <a:rPr lang="en-US" sz="4800" dirty="0" smtClean="0"/>
              <a:t>istributed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Dahlby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leave?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whole organization?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a Local Maximum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28" y="2557463"/>
            <a:ext cx="4147343" cy="3317875"/>
          </a:xfr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smtClean="0"/>
              <a:t>en.wikipedia.org/wiki/Maxima_and_minima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are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is </a:t>
            </a:r>
            <a:r>
              <a:rPr lang="en-US" b="1" dirty="0" smtClean="0"/>
              <a:t>forever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1: Be Deliberate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1888"/>
            <a:ext cx="9144000" cy="23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9144000" cy="5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5920"/>
            <a:ext cx="9144000" cy="31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3/Map_of_USA_States_with_names_white.svg/1000px-Map_of_USA_States_with_names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1" y="664081"/>
            <a:ext cx="9284677" cy="55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27" y="2380622"/>
            <a:ext cx="958765" cy="447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1744054"/>
            <a:ext cx="1443964" cy="254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3587497"/>
            <a:ext cx="1663157" cy="55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0" y="4889233"/>
            <a:ext cx="12763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63" y="556012"/>
            <a:ext cx="12763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34" y="2232984"/>
            <a:ext cx="127635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5" y="2614983"/>
            <a:ext cx="1755634" cy="42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95" y="4448037"/>
            <a:ext cx="1443964" cy="25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95" y="4000613"/>
            <a:ext cx="958765" cy="447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91" y="5007822"/>
            <a:ext cx="479383" cy="223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06" y="3437091"/>
            <a:ext cx="949955" cy="1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2: Prefer 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3: Public over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4: Avoid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5: Seek Clarification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6: Everything Gets a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7: Create 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8: Version Control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9: Continuous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10: Have Fun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Thoughts?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dahlbyk</a:t>
            </a:r>
            <a:r>
              <a:rPr lang="en-US" dirty="0" smtClean="0"/>
              <a:t>/Presentations</a:t>
            </a:r>
          </a:p>
          <a:p>
            <a:pPr marL="0" indent="0">
              <a:buNone/>
            </a:pPr>
            <a:r>
              <a:rPr lang="en-US" dirty="0" smtClean="0"/>
              <a:t>HuBoard.com</a:t>
            </a:r>
          </a:p>
          <a:p>
            <a:pPr marL="0" indent="0">
              <a:buNone/>
            </a:pPr>
            <a:r>
              <a:rPr lang="en-US" dirty="0" err="1" smtClean="0"/>
              <a:t>NewBo.Co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workers that labored together for several months in specially designed "war rooms" were twice as productive as their counterparts working in traditional office arrangements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University Of </a:t>
            </a:r>
            <a:r>
              <a:rPr lang="en-US" dirty="0" smtClean="0"/>
              <a:t>Michigan study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https://www.sciencedaily.com/releases/2000/12/001206144705.htm</a:t>
            </a:r>
          </a:p>
        </p:txBody>
      </p:sp>
    </p:spTree>
    <p:extLst>
      <p:ext uri="{BB962C8B-B14F-4D97-AF65-F5344CB8AC3E}">
        <p14:creationId xmlns:p14="http://schemas.microsoft.com/office/powerpoint/2010/main" val="411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Programmers work side by side in </a:t>
            </a:r>
            <a:r>
              <a:rPr lang="en-US" sz="3600" dirty="0" smtClean="0"/>
              <a:t>pairs,</a:t>
            </a:r>
            <a:br>
              <a:rPr lang="en-US" sz="3600" dirty="0" smtClean="0"/>
            </a:br>
            <a:r>
              <a:rPr lang="en-US" sz="3600" dirty="0" smtClean="0"/>
              <a:t>continually </a:t>
            </a:r>
            <a:r>
              <a:rPr lang="en-US" sz="3600" dirty="0"/>
              <a:t>seeing and discussing each other’s code.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 Programming Core Practice #7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http://www.computerworld.com/article/2585634/app-development/extreme-programming.html</a:t>
            </a:r>
          </a:p>
        </p:txBody>
      </p:sp>
    </p:spTree>
    <p:extLst>
      <p:ext uri="{BB962C8B-B14F-4D97-AF65-F5344CB8AC3E}">
        <p14:creationId xmlns:p14="http://schemas.microsoft.com/office/powerpoint/2010/main" val="4302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</a:t>
            </a:r>
            <a:r>
              <a:rPr lang="en-US" b="1" dirty="0"/>
              <a:t>efficient and effective</a:t>
            </a:r>
            <a:r>
              <a:rPr lang="en-US" dirty="0"/>
              <a:t> method of </a:t>
            </a:r>
            <a:br>
              <a:rPr lang="en-US" dirty="0"/>
            </a:br>
            <a:r>
              <a:rPr lang="en-US" dirty="0"/>
              <a:t>conveying information to and within a development </a:t>
            </a:r>
            <a:r>
              <a:rPr lang="en-US" dirty="0" smtClean="0"/>
              <a:t>team </a:t>
            </a:r>
            <a:r>
              <a:rPr lang="en-US" dirty="0"/>
              <a:t>is </a:t>
            </a:r>
            <a:r>
              <a:rPr lang="en-US" b="1" dirty="0"/>
              <a:t>face-to-face conversation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behind the Agile </a:t>
            </a:r>
            <a:r>
              <a:rPr lang="en-US" dirty="0" smtClean="0"/>
              <a:t>Manifesto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http://agilemanifesto.org/principles.html</a:t>
            </a:r>
          </a:p>
        </p:txBody>
      </p:sp>
    </p:spTree>
    <p:extLst>
      <p:ext uri="{BB962C8B-B14F-4D97-AF65-F5344CB8AC3E}">
        <p14:creationId xmlns:p14="http://schemas.microsoft.com/office/powerpoint/2010/main" val="42262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team co-located?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joined?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join?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left?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1184</TotalTime>
  <Words>195</Words>
  <Application>Microsoft Office PowerPoint</Application>
  <PresentationFormat>Widescreen</PresentationFormat>
  <Paragraphs>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All Teams Are Distributed</vt:lpstr>
      <vt:lpstr>PowerPoint Presentation</vt:lpstr>
      <vt:lpstr>Teams of workers that labored together for several months in specially designed "war rooms" were twice as productive as their counterparts working in traditional office arrangements</vt:lpstr>
      <vt:lpstr>Programmers work side by side in pairs, continually seeing and discussing each other’s code. </vt:lpstr>
      <vt:lpstr>The most efficient and effective method of  conveying information to and within a development team is face-to-face conversation. </vt:lpstr>
      <vt:lpstr>Is your team co-located?</vt:lpstr>
      <vt:lpstr>Has anyone joined?</vt:lpstr>
      <vt:lpstr>Will anyone join?</vt:lpstr>
      <vt:lpstr>Has anyone left?</vt:lpstr>
      <vt:lpstr>Will anyone leave?</vt:lpstr>
      <vt:lpstr>In the whole organization?</vt:lpstr>
      <vt:lpstr>Face-to-face is a Local Maximum</vt:lpstr>
      <vt:lpstr>Face-to-face is ephemeral</vt:lpstr>
      <vt:lpstr>Meetings are ephemeral</vt:lpstr>
      <vt:lpstr>Writing is forever</vt:lpstr>
      <vt:lpstr>Rule 1: Be Deliberate</vt:lpstr>
      <vt:lpstr>PowerPoint Presentation</vt:lpstr>
      <vt:lpstr>PowerPoint Presentation</vt:lpstr>
      <vt:lpstr>PowerPoint Presentation</vt:lpstr>
      <vt:lpstr>Rule 2: Prefer Asynchronous</vt:lpstr>
      <vt:lpstr>Rule 3: Public over Private</vt:lpstr>
      <vt:lpstr>Rule 4: Avoid Assumptions</vt:lpstr>
      <vt:lpstr>Rule 5: Seek Clarification</vt:lpstr>
      <vt:lpstr>Rule 6: Everything Gets a Link</vt:lpstr>
      <vt:lpstr>Rule 7: Create a Web</vt:lpstr>
      <vt:lpstr>Rule 8: Version Control Matters</vt:lpstr>
      <vt:lpstr>Rule 9: Continuous Deployment</vt:lpstr>
      <vt:lpstr>Rule 10: Have Fun</vt:lpstr>
      <vt:lpstr>Questions? Thoughts?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teams are distributed</dc:title>
  <dc:creator>Keith Dahlby</dc:creator>
  <cp:lastModifiedBy>Keith Dahlby</cp:lastModifiedBy>
  <cp:revision>33</cp:revision>
  <dcterms:created xsi:type="dcterms:W3CDTF">2016-07-21T19:26:26Z</dcterms:created>
  <dcterms:modified xsi:type="dcterms:W3CDTF">2016-09-09T14:13:25Z</dcterms:modified>
</cp:coreProperties>
</file>