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5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5DB622-DE2A-421C-A77F-72362B5D9EC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3591D4-5A99-430B-9C6E-4592766A2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hlsailrunner/tccc2019-angular-starter" TargetMode="External"/><Relationship Id="rId5" Type="http://schemas.openxmlformats.org/officeDocument/2006/relationships/hyperlink" Target="https://github.com/dahlsailrunner/tccc2019-api-starter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493B538-40FC-4808-8AFD-08055157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546" y="4456836"/>
            <a:ext cx="6858000" cy="1612850"/>
          </a:xfrm>
        </p:spPr>
        <p:txBody>
          <a:bodyPr>
            <a:normAutofit lnSpcReduction="10000"/>
          </a:bodyPr>
          <a:lstStyle/>
          <a:p>
            <a:r>
              <a:rPr lang="en-US" sz="2800" b="1" cap="none" dirty="0"/>
              <a:t>Erik Dahl</a:t>
            </a:r>
          </a:p>
          <a:p>
            <a:r>
              <a:rPr lang="en-US" sz="1600" cap="none" dirty="0"/>
              <a:t>@dahlsailrunner</a:t>
            </a:r>
          </a:p>
          <a:p>
            <a:r>
              <a:rPr lang="en-US" sz="1600" cap="none" dirty="0"/>
              <a:t>knowyourtoolset.com</a:t>
            </a:r>
          </a:p>
          <a:p>
            <a:r>
              <a:rPr lang="en-US" sz="1600" cap="none" dirty="0"/>
              <a:t>https://</a:t>
            </a:r>
            <a:r>
              <a:rPr lang="en-US" sz="1600" cap="none"/>
              <a:t>app.pluralsight.com</a:t>
            </a:r>
            <a:r>
              <a:rPr lang="en-US" sz="1600" cap="none" dirty="0"/>
              <a:t>/profile/author/erik-dahl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666FE-5FB8-4314-8B3B-F11B1E39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A0EF1-7378-4B35-9793-40E27C42B612}"/>
              </a:ext>
            </a:extLst>
          </p:cNvPr>
          <p:cNvSpPr txBox="1"/>
          <p:nvPr/>
        </p:nvSpPr>
        <p:spPr>
          <a:xfrm>
            <a:off x="1089546" y="885872"/>
            <a:ext cx="901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Empowering Developers through Templates, Packages, and Starters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9635F-13FF-489E-A64D-53E5DFB25907}"/>
              </a:ext>
            </a:extLst>
          </p:cNvPr>
          <p:cNvSpPr txBox="1"/>
          <p:nvPr/>
        </p:nvSpPr>
        <p:spPr>
          <a:xfrm>
            <a:off x="1089546" y="2994518"/>
            <a:ext cx="645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In this demo:  ASP.NET Core Web API and Angular</a:t>
            </a:r>
          </a:p>
        </p:txBody>
      </p:sp>
    </p:spTree>
    <p:extLst>
      <p:ext uri="{BB962C8B-B14F-4D97-AF65-F5344CB8AC3E}">
        <p14:creationId xmlns:p14="http://schemas.microsoft.com/office/powerpoint/2010/main" val="14520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E293-568F-44DA-8550-BE1E2468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94C85-2A2C-4ADE-9B1A-671A1D66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95834-80FC-4D0E-8B4E-21943ED61998}"/>
              </a:ext>
            </a:extLst>
          </p:cNvPr>
          <p:cNvSpPr txBox="1"/>
          <p:nvPr/>
        </p:nvSpPr>
        <p:spPr>
          <a:xfrm>
            <a:off x="1097280" y="1824855"/>
            <a:ext cx="8047268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Speed of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Developers should focus on business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Monoliths are rampant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Breaking them into pieces is often better than rewrite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important than ever to get certain things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applications to enable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2DF4E6F-E862-4EB5-A2AB-BCFDF1F0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05" y="2250281"/>
            <a:ext cx="1666875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A1C4743-4290-4678-8AD4-C92C878F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52" y="2307107"/>
            <a:ext cx="3695700" cy="31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0664A-9C95-48B0-AD03-19CBB285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 Your Opinions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47A68-6858-4817-B92C-FB2AB7F95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27A79-6E11-4423-90EE-661F52C04A95}"/>
              </a:ext>
            </a:extLst>
          </p:cNvPr>
          <p:cNvSpPr txBox="1"/>
          <p:nvPr/>
        </p:nvSpPr>
        <p:spPr>
          <a:xfrm>
            <a:off x="1097280" y="1997839"/>
            <a:ext cx="7262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Usage, Performance, Errors /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Shielding, Wrapping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Organization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Route Conventions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Preferred Tech Stacks</a:t>
            </a:r>
          </a:p>
        </p:txBody>
      </p:sp>
    </p:spTree>
    <p:extLst>
      <p:ext uri="{BB962C8B-B14F-4D97-AF65-F5344CB8AC3E}">
        <p14:creationId xmlns:p14="http://schemas.microsoft.com/office/powerpoint/2010/main" val="32555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E99E-E225-4334-B036-D6089CF0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EDED5-269B-46ED-9C5B-E2BCAFE6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3E2A0-9739-4965-94A3-0B80557BD51F}"/>
              </a:ext>
            </a:extLst>
          </p:cNvPr>
          <p:cNvSpPr txBox="1"/>
          <p:nvPr/>
        </p:nvSpPr>
        <p:spPr>
          <a:xfrm>
            <a:off x="1097280" y="1908314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new project from a CLI or wizard and gets names / </a:t>
            </a:r>
            <a:r>
              <a:rPr lang="en-US" dirty="0" err="1"/>
              <a:t>etc</a:t>
            </a:r>
            <a:r>
              <a:rPr lang="en-US" dirty="0"/>
              <a:t> updated automatically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  <a:r>
              <a:rPr lang="en-US" dirty="0">
                <a:latin typeface="Lucida Console" panose="020B0609040504020204" pitchFamily="49" charset="0"/>
              </a:rPr>
              <a:t>:  dotnet new </a:t>
            </a:r>
            <a:r>
              <a:rPr lang="en-US" dirty="0" err="1">
                <a:latin typeface="Lucida Console" panose="020B0609040504020204" pitchFamily="49" charset="0"/>
              </a:rPr>
              <a:t>tccc-api</a:t>
            </a:r>
            <a:r>
              <a:rPr lang="en-US" dirty="0">
                <a:latin typeface="Lucida Console" panose="020B0609040504020204" pitchFamily="49" charset="0"/>
              </a:rPr>
              <a:t> –o </a:t>
            </a:r>
            <a:r>
              <a:rPr lang="en-US" dirty="0" err="1">
                <a:latin typeface="Lucida Console" panose="020B0609040504020204" pitchFamily="49" charset="0"/>
              </a:rPr>
              <a:t>My.New.ProjectName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Shared packages (npm, Nuget, php Composer, </a:t>
            </a:r>
            <a:r>
              <a:rPr lang="en-US" dirty="0" err="1"/>
              <a:t>etc</a:t>
            </a:r>
            <a:r>
              <a:rPr lang="en-US" dirty="0"/>
              <a:t>) that can be added to projects from public or private repos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>
                <a:latin typeface="Lucida Console" panose="020B0609040504020204" pitchFamily="49" charset="0"/>
              </a:rPr>
              <a:t>Tccc2019.ApiBooster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repository that is copied/pasted, then edited to be used as the starting point for some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  <a:r>
              <a:rPr lang="en-US" dirty="0">
                <a:latin typeface="Lucida Console" panose="020B0609040504020204" pitchFamily="49" charset="0"/>
              </a:rPr>
              <a:t>:  tccc2019-angular-starter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1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A17D-E255-49C9-8373-EE9E4F6A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7C60D-8CAD-4ED2-AD2A-7FB4B83C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BC688EE-463E-4E83-8E24-8E8BABB0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4" y="1990219"/>
            <a:ext cx="4563036" cy="228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CDEE049A-887E-450D-A0A3-094CC096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52" y="1755112"/>
            <a:ext cx="2827550" cy="28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A983D818-BFAB-4020-9B3A-712A69AB7A54}"/>
              </a:ext>
            </a:extLst>
          </p:cNvPr>
          <p:cNvSpPr txBox="1"/>
          <p:nvPr/>
        </p:nvSpPr>
        <p:spPr>
          <a:xfrm>
            <a:off x="407174" y="4544753"/>
            <a:ext cx="538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https://github.com/dahlsailrunner/tccc2019-api-starter</a:t>
            </a:r>
          </a:p>
        </p:txBody>
      </p:sp>
      <p:sp>
        <p:nvSpPr>
          <p:cNvPr id="6" name="Rectangle 5">
            <a:hlinkClick r:id="rId6"/>
            <a:extLst>
              <a:ext uri="{FF2B5EF4-FFF2-40B4-BE49-F238E27FC236}">
                <a16:creationId xmlns:a16="http://schemas.microsoft.com/office/drawing/2014/main" id="{6C7D8B9A-04A9-4992-A5E7-9B0D11BDE004}"/>
              </a:ext>
            </a:extLst>
          </p:cNvPr>
          <p:cNvSpPr/>
          <p:nvPr/>
        </p:nvSpPr>
        <p:spPr>
          <a:xfrm>
            <a:off x="6126480" y="4544753"/>
            <a:ext cx="580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https://github.com/dahlsailrunner/tccc2019-angular-starter</a:t>
            </a:r>
          </a:p>
        </p:txBody>
      </p:sp>
    </p:spTree>
    <p:extLst>
      <p:ext uri="{BB962C8B-B14F-4D97-AF65-F5344CB8AC3E}">
        <p14:creationId xmlns:p14="http://schemas.microsoft.com/office/powerpoint/2010/main" val="35082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E7D9-EFD2-44BA-82A2-E2677905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Forth and Conquer!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32E6E-327E-43DB-B73C-67E4914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5263261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D51FF-2413-4B75-A02C-27766A2EE71E}"/>
              </a:ext>
            </a:extLst>
          </p:cNvPr>
          <p:cNvSpPr txBox="1"/>
          <p:nvPr/>
        </p:nvSpPr>
        <p:spPr>
          <a:xfrm>
            <a:off x="1097280" y="2161482"/>
            <a:ext cx="6541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Expedite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packages, templates, and starters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Document them in READMEs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them </a:t>
            </a:r>
            <a:r>
              <a:rPr lang="en-US" sz="2800" b="1" dirty="0">
                <a:solidFill>
                  <a:schemeClr val="accent2"/>
                </a:solidFill>
              </a:rPr>
              <a:t>discoverable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 </a:t>
            </a:r>
            <a:r>
              <a:rPr lang="en-US" sz="2800" b="1" dirty="0">
                <a:solidFill>
                  <a:schemeClr val="accent2"/>
                </a:solidFill>
              </a:rPr>
              <a:t>continuous delivery </a:t>
            </a:r>
            <a:r>
              <a:rPr lang="en-US" sz="2800" dirty="0"/>
              <a:t>on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Profit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11FCCC9-F136-436A-B6DC-CB23A9BB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69" y="2466848"/>
            <a:ext cx="2762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243</TotalTime>
  <Words>244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Retrospect</vt:lpstr>
      <vt:lpstr>PowerPoint Presentation</vt:lpstr>
      <vt:lpstr>Motivations</vt:lpstr>
      <vt:lpstr>Encapsulate Your Opinions</vt:lpstr>
      <vt:lpstr>Tools</vt:lpstr>
      <vt:lpstr>Show Me!</vt:lpstr>
      <vt:lpstr>Go Forth and Conquer!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Dahl</dc:creator>
  <cp:lastModifiedBy>Erik Dahl</cp:lastModifiedBy>
  <cp:revision>9</cp:revision>
  <dcterms:created xsi:type="dcterms:W3CDTF">2019-04-11T20:50:41Z</dcterms:created>
  <dcterms:modified xsi:type="dcterms:W3CDTF">2019-04-13T11:53:43Z</dcterms:modified>
</cp:coreProperties>
</file>