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D1A730A-DD68-405C-A743-54A1BBD8E1DF}">
  <a:tblStyle styleId="{3D1A730A-DD68-405C-A743-54A1BBD8E1DF}" styleName="Table_0">
    <a:wholeTbl>
      <a:tcTxStyle b="off" i="off">
        <a:font>
          <a:latin typeface="Euphemia"/>
          <a:ea typeface="Euphemia"/>
          <a:cs typeface="Euphem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8E8"/>
          </a:solidFill>
        </a:fill>
      </a:tcStyle>
    </a:wholeTbl>
    <a:band1H>
      <a:tcTxStyle/>
      <a:tcStyle>
        <a:tcBdr/>
        <a:fill>
          <a:solidFill>
            <a:srgbClr val="CFCE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E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Euphemia"/>
          <a:ea typeface="Euphemia"/>
          <a:cs typeface="Euphem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Euphemia"/>
          <a:ea typeface="Euphemia"/>
          <a:cs typeface="Euphem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Euphemia"/>
          <a:ea typeface="Euphemia"/>
          <a:cs typeface="Euphem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Euphemia"/>
          <a:ea typeface="Euphemia"/>
          <a:cs typeface="Euphem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4599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a21ad62cf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da21ad62c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DED9D6"/>
          </a:solidFill>
          <a:ln>
            <a:noFill/>
          </a:ln>
        </p:spPr>
        <p:txBody>
          <a:bodyPr spcFirstLastPara="1" wrap="square" lIns="0" tIns="1005825" rIns="0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2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6" name="Google Shape;2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2"/>
          <p:cNvGrpSpPr/>
          <p:nvPr/>
        </p:nvGrpSpPr>
        <p:grpSpPr>
          <a:xfrm rot="10800000">
            <a:off x="1" y="5645510"/>
            <a:ext cx="12192000" cy="63125"/>
            <a:chOff x="507492" y="1501519"/>
            <a:chExt cx="8129016" cy="63125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" name="Google Shape;30;p2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384548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5641848" y="1600199"/>
            <a:ext cx="5445252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 rot="5400000">
            <a:off x="3810000" y="-1104900"/>
            <a:ext cx="4572000" cy="9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 rot="5400000">
            <a:off x="7323931" y="2413794"/>
            <a:ext cx="5811838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1"/>
          </p:nvPr>
        </p:nvSpPr>
        <p:spPr>
          <a:xfrm rot="5400000">
            <a:off x="2248429" y="-778404"/>
            <a:ext cx="5811838" cy="809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113" name="Google Shape;113;p13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13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2"/>
          </p:nvPr>
        </p:nvSpPr>
        <p:spPr>
          <a:xfrm>
            <a:off x="61722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339699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" name="Google Shape;47;p5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4654671" y="1600199"/>
            <a:ext cx="6430912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88700" rIns="0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ED9D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ED9D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62" name="Google Shape;62;p7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63" name="Google Shape;63;p7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7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5" name="Google Shape;65;p7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" name="Google Shape;66;p7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67" name="Google Shape;67;p7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" name="Google Shape;68;p7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69" name="Google Shape;6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83188" cy="297180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2000"/>
              <a:buNone/>
              <a:defRPr sz="2000">
                <a:solidFill>
                  <a:srgbClr val="9693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800"/>
              <a:buNone/>
              <a:defRPr sz="1800">
                <a:solidFill>
                  <a:srgbClr val="9693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body" idx="2"/>
          </p:nvPr>
        </p:nvSpPr>
        <p:spPr>
          <a:xfrm>
            <a:off x="110490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3"/>
          </p:nvPr>
        </p:nvSpPr>
        <p:spPr>
          <a:xfrm>
            <a:off x="616611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4"/>
          </p:nvPr>
        </p:nvSpPr>
        <p:spPr>
          <a:xfrm>
            <a:off x="616611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6" name="Google Shape;16;p1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ctrTitle"/>
          </p:nvPr>
        </p:nvSpPr>
        <p:spPr>
          <a:xfrm>
            <a:off x="102223" y="1933277"/>
            <a:ext cx="6878840" cy="137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Weather forecast model  using DBSCAN and Sepctral Clustering</a:t>
            </a: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1"/>
          </p:nvPr>
        </p:nvSpPr>
        <p:spPr>
          <a:xfrm>
            <a:off x="674625" y="3107602"/>
            <a:ext cx="57342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Name of the Presenter: Danish Ahmad Ansari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Roll No of the Presenter:19CS4142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Name of the Guide/Supervisor: Dr Anirban Sarkar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May, 2021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2395959" y="6141881"/>
            <a:ext cx="63545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/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0239" y="515446"/>
            <a:ext cx="1034638" cy="105422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7123611" y="4736690"/>
            <a:ext cx="5211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image will be replaced with the Graphical Abstract of the work, if any, otherwise skip it. </a:t>
            </a:r>
            <a:endParaRPr/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450" y="1219175"/>
            <a:ext cx="5381550" cy="44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1018572" y="544009"/>
            <a:ext cx="10935111" cy="74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Contribution of your work: Algorithm/Methodology/Flowchart etc.</a:t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657" y="1600200"/>
            <a:ext cx="9666119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1018572" y="544009"/>
            <a:ext cx="109350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25" y="2037649"/>
            <a:ext cx="11542651" cy="355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1018572" y="544009"/>
            <a:ext cx="10935111" cy="74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8"/>
            <a:ext cx="11887201" cy="407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Weather forecast model using clustering algorithm</a:t>
            </a: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To train model using decision tree after clustering data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Check whether which algorithm clusters the data efficiently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Compare recall score as performance metrics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Outcome of the work: Performance analysis, Comparative discussion, if any.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Performance score of DBSCAN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Performance score of Spectral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Spectral Clustering outperforms</a:t>
            </a:r>
            <a:endParaRPr/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6462300" y="2057400"/>
          <a:ext cx="4708450" cy="1371600"/>
        </p:xfrm>
        <a:graphic>
          <a:graphicData uri="http://schemas.openxmlformats.org/drawingml/2006/table">
            <a:tbl>
              <a:tblPr firstRow="1" bandRow="1">
                <a:noFill/>
                <a:tableStyleId>{3D1A730A-DD68-405C-A743-54A1BBD8E1DF}</a:tableStyleId>
              </a:tblPr>
              <a:tblGrid>
                <a:gridCol w="1617400"/>
                <a:gridCol w="1545525"/>
                <a:gridCol w="15455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Class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DBCSAN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Spectral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0.59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0.76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Recall Score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0.93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57" name="Google Shape;157;p19"/>
          <p:cNvSpPr txBox="1"/>
          <p:nvPr/>
        </p:nvSpPr>
        <p:spPr>
          <a:xfrm>
            <a:off x="1400537" y="3669175"/>
            <a:ext cx="401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Outcome of the work: Performance analysis, Comparative discussion, if any.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AUC is 0.7, it means there is a 70% chance that the model will be able to distinguish between positive class and negative class.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725" y="2105037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975" y="3289887"/>
            <a:ext cx="3851088" cy="18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Conclusion:</a:t>
            </a: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Spectral Clustering Algorithm performs well in the dataset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DBSCAN performs lesser than spectral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/>
              <a:t>Spectral Cluster performs well in large data sets.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Custom</PresentationFormat>
  <Paragraphs>44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Academic Literature 16x9</vt:lpstr>
      <vt:lpstr>Weather forecast model  using DBSCAN and Sepctral Clustering</vt:lpstr>
      <vt:lpstr>Contribution of your work: Algorithm/Methodology/Flowchart etc.</vt:lpstr>
      <vt:lpstr>Methodology</vt:lpstr>
      <vt:lpstr>Methodology</vt:lpstr>
      <vt:lpstr>Weather forecast model using clustering algorithm</vt:lpstr>
      <vt:lpstr>Outcome of the work: Performance analysis, Comparative discussion, if any.</vt:lpstr>
      <vt:lpstr>Outcome of the work: Performance analysis, Comparative discussion, if any.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 model  using DBSCAN and Sepctral Clustering</dc:title>
  <cp:lastModifiedBy>acer a53</cp:lastModifiedBy>
  <cp:revision>1</cp:revision>
  <dcterms:modified xsi:type="dcterms:W3CDTF">2021-05-16T05:50:01Z</dcterms:modified>
</cp:coreProperties>
</file>