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jpeg" ContentType="image/jpeg"/>
  <Override PartName="/ppt/media/image3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C247DE3-BBF9-4E18-9951-DD88C5401649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1369080" y="2940840"/>
            <a:ext cx="6021720" cy="8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Course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2685960" y="3807000"/>
            <a:ext cx="377172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Sylhet IT Academy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31 August 2020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Google Shape;64;p13" descr=""/>
          <p:cNvPicPr/>
          <p:nvPr/>
        </p:nvPicPr>
        <p:blipFill>
          <a:blip r:embed="rId1"/>
          <a:stretch/>
        </p:blipFill>
        <p:spPr>
          <a:xfrm>
            <a:off x="2685960" y="500760"/>
            <a:ext cx="3771720" cy="23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11760" y="316080"/>
            <a:ext cx="8520120" cy="1172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Difference between Typescript and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311760" y="1369080"/>
            <a:ext cx="8520120" cy="309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>
              <a:lnSpc>
                <a:spcPct val="2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oogle Shape;125;p22" descr=""/>
          <p:cNvPicPr/>
          <p:nvPr/>
        </p:nvPicPr>
        <p:blipFill>
          <a:blip r:embed="rId1"/>
          <a:stretch/>
        </p:blipFill>
        <p:spPr>
          <a:xfrm>
            <a:off x="2681280" y="1109880"/>
            <a:ext cx="5259960" cy="361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11760" y="316080"/>
            <a:ext cx="8520120" cy="1172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Difference between Typescript and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311760" y="1369080"/>
            <a:ext cx="8520120" cy="309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>
              <a:lnSpc>
                <a:spcPct val="2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Google Shape;132;p23" descr=""/>
          <p:cNvPicPr/>
          <p:nvPr/>
        </p:nvPicPr>
        <p:blipFill>
          <a:blip r:embed="rId1"/>
          <a:stretch/>
        </p:blipFill>
        <p:spPr>
          <a:xfrm>
            <a:off x="2452680" y="1238400"/>
            <a:ext cx="3524040" cy="3524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11760" y="316080"/>
            <a:ext cx="8520120" cy="1172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NodeJS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311760" y="3607560"/>
            <a:ext cx="8520120" cy="809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Node.js is an open-source, cross-platform,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runtime environment 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that executes JavaScript code outside a web browser.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Google Shape;139;p24" descr=""/>
          <p:cNvPicPr/>
          <p:nvPr/>
        </p:nvPicPr>
        <p:blipFill>
          <a:blip r:embed="rId1"/>
          <a:stretch/>
        </p:blipFill>
        <p:spPr>
          <a:xfrm>
            <a:off x="3548880" y="1011960"/>
            <a:ext cx="2141280" cy="195480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2917080" y="3090960"/>
            <a:ext cx="340488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Ryan Dahl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Environment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311760" y="1369080"/>
            <a:ext cx="8520120" cy="15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Git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git bash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visual studio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Gh-page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Node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Google Shape;147;p25" descr=""/>
          <p:cNvPicPr/>
          <p:nvPr/>
        </p:nvPicPr>
        <p:blipFill>
          <a:blip r:embed="rId1"/>
          <a:stretch/>
        </p:blipFill>
        <p:spPr>
          <a:xfrm>
            <a:off x="3011400" y="1690560"/>
            <a:ext cx="5820480" cy="32738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Resources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11760" y="1369080"/>
            <a:ext cx="8520120" cy="15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https://developer.mozilla.org/en-US/docs/Web/JavaScript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https://www.w3schools.com/js/default.asp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oogle Shape;154;p26" descr=""/>
          <p:cNvPicPr/>
          <p:nvPr/>
        </p:nvPicPr>
        <p:blipFill>
          <a:blip r:embed="rId1"/>
          <a:stretch/>
        </p:blipFill>
        <p:spPr>
          <a:xfrm>
            <a:off x="3155040" y="2435760"/>
            <a:ext cx="5907600" cy="27075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End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369080"/>
            <a:ext cx="8520120" cy="272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Describe what you understand in only 3 minutes.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Write down on a paper what you learn today.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94920" y="295380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Ahmad Sharif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394920" y="3737520"/>
            <a:ext cx="8520120" cy="120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Developer, YoTech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oogle Shape;71;p14" descr=""/>
          <p:cNvPicPr/>
          <p:nvPr/>
        </p:nvPicPr>
        <p:blipFill>
          <a:blip r:embed="rId1"/>
          <a:stretch/>
        </p:blipFill>
        <p:spPr>
          <a:xfrm>
            <a:off x="3414600" y="864360"/>
            <a:ext cx="2089080" cy="20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Introduce yourself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11760" y="1643040"/>
            <a:ext cx="8520120" cy="30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Name and Occupation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Home District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Future Plan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What do you expect,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after completing JS course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Write down on a paper what you know about JS.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Google Shape;78;p15" descr=""/>
          <p:cNvPicPr/>
          <p:nvPr/>
        </p:nvPicPr>
        <p:blipFill>
          <a:blip r:embed="rId1"/>
          <a:stretch/>
        </p:blipFill>
        <p:spPr>
          <a:xfrm>
            <a:off x="5316480" y="1206720"/>
            <a:ext cx="3515400" cy="24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11760" y="316080"/>
            <a:ext cx="8520120" cy="129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How much time does it takes to be a decent Javascript Developer.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11760" y="1785960"/>
            <a:ext cx="8520120" cy="90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10,000 hours takes to be a master on a specific field that takes minimum 10 years.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464040" y="2690640"/>
            <a:ext cx="8520120" cy="205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I ask to you to invest 100 hour at least.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100 Hours =  just ok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150 hours = Decent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200 hours = excellent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*Hack your brain. Just sit down for 10 minutes.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Google Shape;86;p16" descr=""/>
          <p:cNvPicPr/>
          <p:nvPr/>
        </p:nvPicPr>
        <p:blipFill>
          <a:blip r:embed="rId1"/>
          <a:stretch/>
        </p:blipFill>
        <p:spPr>
          <a:xfrm>
            <a:off x="6536520" y="2738520"/>
            <a:ext cx="1856880" cy="18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How to learn something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311760" y="1369080"/>
            <a:ext cx="8520120" cy="197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Learn the concept first. Use analogy and learn how it 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Share and Teach only once concept each other.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Write on a white paper what you understand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Make something what you learn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Practise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Google Shape;93;p17" descr=""/>
          <p:cNvPicPr/>
          <p:nvPr/>
        </p:nvPicPr>
        <p:blipFill>
          <a:blip r:embed="rId1"/>
          <a:stretch/>
        </p:blipFill>
        <p:spPr>
          <a:xfrm>
            <a:off x="5512680" y="2571840"/>
            <a:ext cx="3528720" cy="23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Language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11760" y="1369080"/>
            <a:ext cx="8520120" cy="309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= ECMAScript + DOM + BOM.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
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ECMAScript® Language Specification defines all logic for creating and editing objects, arrays, numbers, etc...;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
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Brendan is the creator of JavaScript and the SpiderMonkey JS engine.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Language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11760" y="1369080"/>
            <a:ext cx="8520120" cy="34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= ECMAScript + DOM + BOM.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ECMAScript® Language Specification defines all logic for creating and editing objects, arrays, numbers, etc...;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Brendan is the creator of JavaScript and the SpiderMonkey JS engine.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Eich "wrote JavaScript in ten days" in 1995.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Creator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214280" y="3976920"/>
            <a:ext cx="7131600" cy="47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             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Brendan Eich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Google Shape;112;p20" descr=""/>
          <p:cNvPicPr/>
          <p:nvPr/>
        </p:nvPicPr>
        <p:blipFill>
          <a:blip r:embed="rId1"/>
          <a:stretch/>
        </p:blipFill>
        <p:spPr>
          <a:xfrm>
            <a:off x="3351600" y="1351440"/>
            <a:ext cx="2440440" cy="24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311760" y="316080"/>
            <a:ext cx="8520120" cy="8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Engine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311760" y="1369080"/>
            <a:ext cx="8520120" cy="309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Google use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V8 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JavaScript engine.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Firefox use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SpiderMonkey 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 JavaScript engine.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erriweather"/>
              <a:buAutoNum type="arabicPeriod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Microsoft  use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Chakra 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 JavaScript engine.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2020-10-30T08:04:20Z</dcterms:modified>
  <cp:revision>2</cp:revision>
  <dc:subject/>
  <dc:title/>
</cp:coreProperties>
</file>