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CEF2-B4B9-42DC-AE09-F08C698EFD67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4BB8-85A1-410D-8F79-9F82FCE68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7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EB9E-4B80-4DA8-9981-3A9DB9BD6FEC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A7C-FD70-4D41-B62B-A1A97DAFD6AF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CEC-4DDA-4FF8-8DBA-1696B0ECACE3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3F96-3A90-424C-812F-34C48B5884AD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9401-320C-454F-B4BE-F980F9141209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D1B-7AEF-4480-9362-80E93990C330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CBF7-EAB2-49BB-A817-722BC669C07E}" type="datetime1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E7E-7F01-48C4-A718-E1FFC34B8495}" type="datetime1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E7E-29D2-41C3-8032-C6D0555551B5}" type="datetime1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F75-570B-435F-8FCE-974157B2F64A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08EA-865F-4AF9-B006-E52EA6159AC1}" type="datetime1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77FA-99D8-4BB2-8C61-582BC7B1DCD7}" type="datetime1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7" b="66248"/>
          <a:stretch/>
        </p:blipFill>
        <p:spPr>
          <a:xfrm rot="16200000">
            <a:off x="-2560982" y="2560981"/>
            <a:ext cx="6858000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5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280" y="1673653"/>
            <a:ext cx="8907780" cy="176184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дисциплине «Разработка программных модулей»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4694"/>
            <a:ext cx="9243060" cy="4858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 Калининградской области профессиональная образовательная организация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844A2-3C5F-379D-2E2A-FF66ABDDB6F8}"/>
              </a:ext>
            </a:extLst>
          </p:cNvPr>
          <p:cNvSpPr txBox="1"/>
          <p:nvPr/>
        </p:nvSpPr>
        <p:spPr>
          <a:xfrm flipH="1">
            <a:off x="2697059" y="3950407"/>
            <a:ext cx="685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«Программная реализация графических алгоритмов с использованием среды программирования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9D960-9F8E-449D-C67C-D5F20A991F0D}"/>
              </a:ext>
            </a:extLst>
          </p:cNvPr>
          <p:cNvSpPr txBox="1"/>
          <p:nvPr/>
        </p:nvSpPr>
        <p:spPr>
          <a:xfrm>
            <a:off x="411480" y="5775960"/>
            <a:ext cx="310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ИСп20-1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Даховник Анна Максимовна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245DD-4322-0D14-2825-9C2F8249B59F}"/>
              </a:ext>
            </a:extLst>
          </p:cNvPr>
          <p:cNvSpPr txBox="1"/>
          <p:nvPr/>
        </p:nvSpPr>
        <p:spPr>
          <a:xfrm>
            <a:off x="6652260" y="5766971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Анна Викторовна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960154-E8DD-F80D-BEC6-507E901BB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570564"/>
            <a:ext cx="1903706" cy="92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5BBF67-1C2B-417B-B216-B8F5EED72B53}"/>
              </a:ext>
            </a:extLst>
          </p:cNvPr>
          <p:cNvSpPr txBox="1"/>
          <p:nvPr/>
        </p:nvSpPr>
        <p:spPr>
          <a:xfrm>
            <a:off x="3787139" y="6032361"/>
            <a:ext cx="200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E5E42-87AC-4470-2986-4DC5B85E0C8B}"/>
              </a:ext>
            </a:extLst>
          </p:cNvPr>
          <p:cNvSpPr txBox="1"/>
          <p:nvPr/>
        </p:nvSpPr>
        <p:spPr>
          <a:xfrm>
            <a:off x="2697480" y="304800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71037-EAD0-4296-E168-FFE6D50D4A23}"/>
              </a:ext>
            </a:extLst>
          </p:cNvPr>
          <p:cNvSpPr txBox="1"/>
          <p:nvPr/>
        </p:nvSpPr>
        <p:spPr>
          <a:xfrm>
            <a:off x="5103223" y="1435377"/>
            <a:ext cx="4040777" cy="398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hangingPunct="0"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интерфейс служит для упрощения работы пользователя.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Для создания пользовательского интерфейса в данной работе используется класс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JFrame</a:t>
            </a: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hangingPunct="0"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главном экране можно определить кнопки, текстовое, которые будут отображаться на экране устройства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0BD95-B7C6-ED40-9A91-04EF4C64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6" y="1421086"/>
            <a:ext cx="4450862" cy="362988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D2D593-6825-29F9-DC69-A31ADC6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1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CC51D-F6F1-EC6E-BF8E-B53BEF84A7A1}"/>
              </a:ext>
            </a:extLst>
          </p:cNvPr>
          <p:cNvSpPr txBox="1"/>
          <p:nvPr/>
        </p:nvSpPr>
        <p:spPr>
          <a:xfrm>
            <a:off x="844732" y="350227"/>
            <a:ext cx="7769134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«Векторная графика» на основном окне появляется дополнительное окно, на котором изображена игральная кость, нарисованная с помощью векторной графики.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71B45E-D494-BCDB-05DB-F0447660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04" y="1805667"/>
            <a:ext cx="5621189" cy="463867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E2C2C-1396-0010-6D92-B4EEDED2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2CEED-3B77-598F-7ECC-D260D4E1C03B}"/>
              </a:ext>
            </a:extLst>
          </p:cNvPr>
          <p:cNvSpPr txBox="1"/>
          <p:nvPr/>
        </p:nvSpPr>
        <p:spPr>
          <a:xfrm>
            <a:off x="580481" y="484004"/>
            <a:ext cx="798303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«Растровая графика» появляется окно, на котором изображена игральная кость, нарисованная с помощью растровой графики.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FB6A3-7905-C614-FA5B-C149359D3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04" y="1650999"/>
            <a:ext cx="5075555" cy="412915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66B5D-B048-E34E-C930-9B56B713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36DFB-41A5-19CA-3AAE-70334AB64C71}"/>
              </a:ext>
            </a:extLst>
          </p:cNvPr>
          <p:cNvSpPr txBox="1"/>
          <p:nvPr/>
        </p:nvSpPr>
        <p:spPr>
          <a:xfrm>
            <a:off x="966651" y="485752"/>
            <a:ext cx="7375071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«Объемная графика» появляется окно, на котором изображен куб, отрисованный с помощью библиотеки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JavaFX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D9417-D5A4-0003-5B8F-61A16A3D3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83" y="1855279"/>
            <a:ext cx="5394008" cy="439870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701EA-DC3C-3D4E-9E53-A51414A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0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7A5C49-7F07-6A94-0B76-C637D66D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" y="327659"/>
            <a:ext cx="4417695" cy="3610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AD76D-1334-70D7-61F7-6A3A4C1A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58" y="2920004"/>
            <a:ext cx="4423730" cy="361033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CCA7E1-5D88-EB94-698F-2DB0207E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0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FBA21E-5F3F-F4AD-83C1-1232B14A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335279"/>
            <a:ext cx="4250055" cy="34791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5D4668-9055-3010-3DF9-15A4B1E3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28" y="335279"/>
            <a:ext cx="4283908" cy="34791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90E415-6D6D-0583-2B24-774D69E66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72" y="2889886"/>
            <a:ext cx="4453255" cy="363283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A3340-F06F-6500-BE4D-BD28F33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1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3A99BA-7976-6A5C-0130-BEC9148F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87B5-C1C5-3AC0-7E30-F0692D439743}"/>
              </a:ext>
            </a:extLst>
          </p:cNvPr>
          <p:cNvSpPr txBox="1"/>
          <p:nvPr/>
        </p:nvSpPr>
        <p:spPr>
          <a:xfrm>
            <a:off x="2827020" y="342900"/>
            <a:ext cx="348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разработки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991A8-EEFD-4346-D83E-708A244D6280}"/>
              </a:ext>
            </a:extLst>
          </p:cNvPr>
          <p:cNvSpPr txBox="1"/>
          <p:nvPr/>
        </p:nvSpPr>
        <p:spPr>
          <a:xfrm>
            <a:off x="2443843" y="1354812"/>
            <a:ext cx="4693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Наглядное различие типов графики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063A0-AC2D-A7D9-03D7-A9C31BB1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329940"/>
            <a:ext cx="5379720" cy="25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F41B30-4E2A-E9EE-323F-302C7BE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72556-1676-961B-8068-05A88701D712}"/>
              </a:ext>
            </a:extLst>
          </p:cNvPr>
          <p:cNvSpPr txBox="1"/>
          <p:nvPr/>
        </p:nvSpPr>
        <p:spPr>
          <a:xfrm>
            <a:off x="2486842" y="380999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6272C-6881-1A76-3798-A30F00F6002D}"/>
              </a:ext>
            </a:extLst>
          </p:cNvPr>
          <p:cNvSpPr txBox="1"/>
          <p:nvPr/>
        </p:nvSpPr>
        <p:spPr>
          <a:xfrm>
            <a:off x="312420" y="981587"/>
            <a:ext cx="8519160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 курсовой работы по программной реализации графических алгоритмов с использованием среды программирования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может проявиться в нескольких аспектах: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E840D-873A-E94E-60AC-22B8D04FABEA}"/>
              </a:ext>
            </a:extLst>
          </p:cNvPr>
          <p:cNvSpPr txBox="1"/>
          <p:nvPr/>
        </p:nvSpPr>
        <p:spPr>
          <a:xfrm>
            <a:off x="144780" y="2409581"/>
            <a:ext cx="88392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инновационных и качественных программных продуктов. Разработка графических алгоритмов с использованием среды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может стать основой для создания новых программных продуктов, улучшения существующих или оптимизации процессов в различных сферах деятельности.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Сокращение времени на разработку программных продуктов. Использование среды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позволяет ускорить процесс разработки программных продуктов, что в свою очередь может сократить затраты времени и улучшить экономическую эффективность проекта.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17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E9599-BFB9-C3DB-2F67-F4CEBF30E939}"/>
              </a:ext>
            </a:extLst>
          </p:cNvPr>
          <p:cNvSpPr txBox="1"/>
          <p:nvPr/>
        </p:nvSpPr>
        <p:spPr>
          <a:xfrm>
            <a:off x="3669030" y="710892"/>
            <a:ext cx="27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C3D5A-7188-F741-4724-DD095A5006D8}"/>
              </a:ext>
            </a:extLst>
          </p:cNvPr>
          <p:cNvSpPr txBox="1"/>
          <p:nvPr/>
        </p:nvSpPr>
        <p:spPr>
          <a:xfrm>
            <a:off x="501015" y="1619897"/>
            <a:ext cx="8141970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заключении можно отметить, что в рамках данной курсовой работы была проведена разработка и реализация графических алгоритмов с использованием среды программирования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IDEA. 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CFAE9-0A83-E320-56D0-0EFFB6C336D3}"/>
              </a:ext>
            </a:extLst>
          </p:cNvPr>
          <p:cNvSpPr txBox="1"/>
          <p:nvPr/>
        </p:nvSpPr>
        <p:spPr>
          <a:xfrm>
            <a:off x="346710" y="3135816"/>
            <a:ext cx="873633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ходе выполнения работы были изучены и реализованы различные графические алгоритмы, такие как алгоритмы рисования линий и кривых, объёмных фигур, алгоритмы заливки областей и т.д. Эти алгоритмы могут быть использованы в различных областях, таких как компьютерная графика, игровая разработка, анализ данных и т.д. Так же была изучена новая библиотека такая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JavaFX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DEF31D-C6D7-9D68-FA65-A673899A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4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D487AB4-F204-446E-9E79-4B2A38E0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334A31-3BF6-422E-9D90-BF89BF89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" y="236028"/>
            <a:ext cx="1903706" cy="922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7425E-00D6-411C-A11F-0E62026AC3A7}"/>
              </a:ext>
            </a:extLst>
          </p:cNvPr>
          <p:cNvSpPr txBox="1"/>
          <p:nvPr/>
        </p:nvSpPr>
        <p:spPr>
          <a:xfrm>
            <a:off x="147943" y="1325884"/>
            <a:ext cx="846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Курсовой проект по дисциплине « Разработка программных модулей»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Тема: «Программная реализация графических 		алгоритмов с использованием среды программирования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98617-E1C5-4D7B-AA2C-AE2ADC73CEAD}"/>
              </a:ext>
            </a:extLst>
          </p:cNvPr>
          <p:cNvSpPr txBox="1"/>
          <p:nvPr/>
        </p:nvSpPr>
        <p:spPr>
          <a:xfrm>
            <a:off x="2921619" y="3167390"/>
            <a:ext cx="4215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DA840-F6B2-4778-8557-637E1C43C43C}"/>
              </a:ext>
            </a:extLst>
          </p:cNvPr>
          <p:cNvSpPr txBox="1"/>
          <p:nvPr/>
        </p:nvSpPr>
        <p:spPr>
          <a:xfrm>
            <a:off x="400051" y="553211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ИСп20-1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Даховник Анна Максимовна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91E8C-4EFC-4728-94A0-D3901AD72352}"/>
              </a:ext>
            </a:extLst>
          </p:cNvPr>
          <p:cNvSpPr txBox="1"/>
          <p:nvPr/>
        </p:nvSpPr>
        <p:spPr>
          <a:xfrm>
            <a:off x="2451568" y="57475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34874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59A719-3D1A-5B5F-367D-4E9A570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80" y="455220"/>
            <a:ext cx="3074670" cy="5486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30B2A-541C-285C-786E-29A57C0A6FC2}"/>
              </a:ext>
            </a:extLst>
          </p:cNvPr>
          <p:cNvSpPr txBox="1"/>
          <p:nvPr/>
        </p:nvSpPr>
        <p:spPr>
          <a:xfrm>
            <a:off x="773430" y="1112520"/>
            <a:ext cx="759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данного курсового проекта является программная реализация графических алгоритмов с использованием среды программирования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6C388-783C-7CCD-E0B5-445516AD6290}"/>
              </a:ext>
            </a:extLst>
          </p:cNvPr>
          <p:cNvSpPr txBox="1"/>
          <p:nvPr/>
        </p:nvSpPr>
        <p:spPr>
          <a:xfrm>
            <a:off x="3802380" y="2928569"/>
            <a:ext cx="153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C9768-D959-F8EE-36EF-AD22D4490552}"/>
              </a:ext>
            </a:extLst>
          </p:cNvPr>
          <p:cNvSpPr txBox="1"/>
          <p:nvPr/>
        </p:nvSpPr>
        <p:spPr>
          <a:xfrm>
            <a:off x="773430" y="3598585"/>
            <a:ext cx="7886700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графических алгоритмов и их применения;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среды программирования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 и ее возможностей для работы с графикой;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программы для реализации графических алгоритмов;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08C16A-97B2-74B8-8480-474F4DA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6ED11D-817B-3E39-C9EE-F6E81FE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3</a:t>
            </a:fld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5F9769-B11C-89F5-1291-FD70B491AFC7}"/>
              </a:ext>
            </a:extLst>
          </p:cNvPr>
          <p:cNvSpPr txBox="1"/>
          <p:nvPr/>
        </p:nvSpPr>
        <p:spPr>
          <a:xfrm>
            <a:off x="3760470" y="353786"/>
            <a:ext cx="253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0C2EF-5760-EACC-604D-EDFAA6F2681A}"/>
              </a:ext>
            </a:extLst>
          </p:cNvPr>
          <p:cNvSpPr txBox="1"/>
          <p:nvPr/>
        </p:nvSpPr>
        <p:spPr>
          <a:xfrm>
            <a:off x="1680210" y="1077575"/>
            <a:ext cx="416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материала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разработки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разработки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6C37F-96CE-07B9-DF39-620193FFF7C7}"/>
              </a:ext>
            </a:extLst>
          </p:cNvPr>
          <p:cNvSpPr txBox="1"/>
          <p:nvPr/>
        </p:nvSpPr>
        <p:spPr>
          <a:xfrm>
            <a:off x="3206660" y="482917"/>
            <a:ext cx="36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материала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EF3F3-374B-0A21-4ED6-91935FB59822}"/>
              </a:ext>
            </a:extLst>
          </p:cNvPr>
          <p:cNvSpPr txBox="1"/>
          <p:nvPr/>
        </p:nvSpPr>
        <p:spPr>
          <a:xfrm>
            <a:off x="613410" y="944582"/>
            <a:ext cx="791718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графики: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(описание элементарных геометрических объектов: точки, линии, круги, многоугольники)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(графическое изображение, состоящее из массива сетки пикселей, или точек различных цветов, которые имеют одинаковый размер и форму.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трехмерной модели)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BC514-BA1D-4369-51F3-62E34ED5759B}"/>
              </a:ext>
            </a:extLst>
          </p:cNvPr>
          <p:cNvSpPr txBox="1"/>
          <p:nvPr/>
        </p:nvSpPr>
        <p:spPr>
          <a:xfrm>
            <a:off x="3414304" y="4112726"/>
            <a:ext cx="533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1723A-3BD6-6F96-661B-39AC7619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7D135-723E-431A-68C6-FD514E72032C}"/>
              </a:ext>
            </a:extLst>
          </p:cNvPr>
          <p:cNvSpPr txBox="1"/>
          <p:nvPr/>
        </p:nvSpPr>
        <p:spPr>
          <a:xfrm>
            <a:off x="3120390" y="489095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A4DD-2FF4-57CB-E4BA-1C0973B2CC91}"/>
              </a:ext>
            </a:extLst>
          </p:cNvPr>
          <p:cNvSpPr txBox="1"/>
          <p:nvPr/>
        </p:nvSpPr>
        <p:spPr>
          <a:xfrm>
            <a:off x="594360" y="1104900"/>
            <a:ext cx="8488680" cy="526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 создать программу, которая будет показывать, как визуализируются графические алгоритмы.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три вида графики: растровая, векторная, объёмная.</a:t>
            </a:r>
          </a:p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32000">
              <a:lnSpc>
                <a:spcPct val="107000"/>
              </a:lnSpc>
              <a:spcAft>
                <a:spcPts val="800"/>
              </a:spcAf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иметь графический интерфейс пользователя;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позволять работать с растровой, векторной и объемной графикой;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позволять создавать и сохранять изображения;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быть реализована на языке Java с использованием среды программирования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IDEA.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B7AE5-7FDA-F6A5-EC11-6F285DEA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0570B-1F36-EF05-00F6-0DEE965580D8}"/>
              </a:ext>
            </a:extLst>
          </p:cNvPr>
          <p:cNvSpPr txBox="1"/>
          <p:nvPr/>
        </p:nvSpPr>
        <p:spPr>
          <a:xfrm>
            <a:off x="3154680" y="365441"/>
            <a:ext cx="43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4109C-C941-20B7-EA57-CB8C73257112}"/>
              </a:ext>
            </a:extLst>
          </p:cNvPr>
          <p:cNvSpPr txBox="1"/>
          <p:nvPr/>
        </p:nvSpPr>
        <p:spPr>
          <a:xfrm>
            <a:off x="451720" y="670877"/>
            <a:ext cx="7015880" cy="574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Главный класс приложения, который содержит метод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отвечает за запуск всего приложения;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Классы для работы с каждым типом графики: растровой, векторной и объемной;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для работы с файлами и сохранения графических данных в нужном формате;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Классы для работы с пользовательским интерфейсом;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обработки событий нажатия кнопок и выбора пунктов меню используется интерфейс слушателя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создания и отрисовки элементов пользовательского интерфейса, отображения графики на экране используются классы из библиотеки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JavaSwing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создания объёмной графики используется библиотека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E525C0-808A-3204-04F6-3D55C761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3261360"/>
            <a:ext cx="1544720" cy="176212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98F1E3-2BEF-054C-BC71-501C7EF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3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26093-7231-2205-D88B-9C39BE22EE74}"/>
              </a:ext>
            </a:extLst>
          </p:cNvPr>
          <p:cNvSpPr txBox="1"/>
          <p:nvPr/>
        </p:nvSpPr>
        <p:spPr>
          <a:xfrm>
            <a:off x="2632710" y="515983"/>
            <a:ext cx="485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C04F2-4890-CF0B-75B9-FCEF29B6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1595437"/>
            <a:ext cx="8963025" cy="32099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7B968-B803-74B9-B5D4-548E9305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4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10D34-AD84-2885-B8DD-18CB95A090DC}"/>
              </a:ext>
            </a:extLst>
          </p:cNvPr>
          <p:cNvSpPr txBox="1"/>
          <p:nvPr/>
        </p:nvSpPr>
        <p:spPr>
          <a:xfrm>
            <a:off x="2628900" y="54798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AFB3-1308-B52A-7D99-6E73AD6C15FE}"/>
              </a:ext>
            </a:extLst>
          </p:cNvPr>
          <p:cNvSpPr txBox="1"/>
          <p:nvPr/>
        </p:nvSpPr>
        <p:spPr>
          <a:xfrm>
            <a:off x="1242060" y="1661160"/>
            <a:ext cx="7452360" cy="308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Java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Широкие возможности по работе с графикой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Разнообразие функций и плагинов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Легкость использования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Большое сообщество разработчиков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C15B5-9A51-D230-775C-41938B3C6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358140"/>
            <a:ext cx="2606040" cy="260604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7CE14-354E-7337-E781-976FD45F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6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98964-97EB-01AF-FC6F-22403AE89EE9}"/>
              </a:ext>
            </a:extLst>
          </p:cNvPr>
          <p:cNvSpPr txBox="1"/>
          <p:nvPr/>
        </p:nvSpPr>
        <p:spPr>
          <a:xfrm>
            <a:off x="2201090" y="524691"/>
            <a:ext cx="6429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473104-5B19-0863-4A3F-3989BEB5A0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4300" y="956343"/>
            <a:ext cx="9144000" cy="340607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8B0E5-7462-C07F-5F17-29B2E8DE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82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745</Words>
  <Application>Microsoft Office PowerPoint</Application>
  <PresentationFormat>Экран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Verdana</vt:lpstr>
      <vt:lpstr>Тема Office</vt:lpstr>
      <vt:lpstr>Курсовой проект по дисциплине «Разработка программных модулей»</vt:lpstr>
      <vt:lpstr>Цель проекта: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Анна Даховник</cp:lastModifiedBy>
  <cp:revision>24</cp:revision>
  <dcterms:created xsi:type="dcterms:W3CDTF">2014-11-21T11:00:06Z</dcterms:created>
  <dcterms:modified xsi:type="dcterms:W3CDTF">2023-05-09T16:18:42Z</dcterms:modified>
</cp:coreProperties>
</file>