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0CEF2-B4B9-42DC-AE09-F08C698EFD67}" type="datetimeFigureOut">
              <a:rPr lang="ru-RU" smtClean="0"/>
              <a:t>05.05.2023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24BB8-85A1-410D-8F79-9F82FCE68C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57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EB9E-4B80-4DA8-9981-3A9DB9BD6FEC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1A7C-FD70-4D41-B62B-A1A97DAFD6AF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0CEC-4DDA-4FF8-8DBA-1696B0ECACE3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7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D3F96-3A90-424C-812F-34C48B5884AD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6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9401-320C-454F-B4BE-F980F9141209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5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FD1B-7AEF-4480-9362-80E93990C330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CBF7-EAB2-49BB-A817-722BC669C07E}" type="datetime1">
              <a:rPr lang="ru-RU" smtClean="0"/>
              <a:t>05.05.2023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79E7E-7F01-48C4-A718-E1FFC34B8495}" type="datetime1">
              <a:rPr lang="ru-RU" smtClean="0"/>
              <a:t>05.05.2023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35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9E7E-29D2-41C3-8032-C6D0555551B5}" type="datetime1">
              <a:rPr lang="ru-RU" smtClean="0"/>
              <a:t>05.05.2023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2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97F75-570B-435F-8FCE-974157B2F64A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1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008EA-865F-4AF9-B006-E52EA6159AC1}" type="datetime1">
              <a:rPr lang="ru-RU" smtClean="0"/>
              <a:t>05.05.2023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14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77FA-99D8-4BB2-8C61-582BC7B1DCD7}" type="datetime1">
              <a:rPr lang="ru-RU" smtClean="0"/>
              <a:t>05.05.2023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3F88-3387-453B-9303-AC0210B95CB8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7" b="66248"/>
          <a:stretch/>
        </p:blipFill>
        <p:spPr>
          <a:xfrm rot="16200000">
            <a:off x="-2560982" y="2560981"/>
            <a:ext cx="6858000" cy="173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5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280" y="1673653"/>
            <a:ext cx="8907780" cy="1761842"/>
          </a:xfrm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дисциплине «Разработка программных модулей»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4694"/>
            <a:ext cx="9243060" cy="4858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учреждение Калининградской области профессиональная образовательная организация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«Колледж информационных технологий и строительства»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844A2-3C5F-379D-2E2A-FF66ABDDB6F8}"/>
              </a:ext>
            </a:extLst>
          </p:cNvPr>
          <p:cNvSpPr txBox="1"/>
          <p:nvPr/>
        </p:nvSpPr>
        <p:spPr>
          <a:xfrm flipH="1">
            <a:off x="2697059" y="3950407"/>
            <a:ext cx="685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«Программная реализация графических алгоритмов с использованием среды программирования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9D960-9F8E-449D-C67C-D5F20A991F0D}"/>
              </a:ext>
            </a:extLst>
          </p:cNvPr>
          <p:cNvSpPr txBox="1"/>
          <p:nvPr/>
        </p:nvSpPr>
        <p:spPr>
          <a:xfrm>
            <a:off x="411480" y="5775960"/>
            <a:ext cx="310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ИСп20-1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Даховник Анна Максимовна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245DD-4322-0D14-2825-9C2F8249B59F}"/>
              </a:ext>
            </a:extLst>
          </p:cNvPr>
          <p:cNvSpPr txBox="1"/>
          <p:nvPr/>
        </p:nvSpPr>
        <p:spPr>
          <a:xfrm>
            <a:off x="6652260" y="5766971"/>
            <a:ext cx="290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Большакова-Стрекалова Анна Викторовна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960154-E8DD-F80D-BEC6-507E901BB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570564"/>
            <a:ext cx="1903706" cy="922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5BBF67-1C2B-417B-B216-B8F5EED72B53}"/>
              </a:ext>
            </a:extLst>
          </p:cNvPr>
          <p:cNvSpPr txBox="1"/>
          <p:nvPr/>
        </p:nvSpPr>
        <p:spPr>
          <a:xfrm>
            <a:off x="3787139" y="6032361"/>
            <a:ext cx="200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Калининград 2023</a:t>
            </a:r>
          </a:p>
        </p:txBody>
      </p:sp>
    </p:spTree>
    <p:extLst>
      <p:ext uri="{BB962C8B-B14F-4D97-AF65-F5344CB8AC3E}">
        <p14:creationId xmlns:p14="http://schemas.microsoft.com/office/powerpoint/2010/main" val="16938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E5E42-87AC-4470-2986-4DC5B85E0C8B}"/>
              </a:ext>
            </a:extLst>
          </p:cNvPr>
          <p:cNvSpPr txBox="1"/>
          <p:nvPr/>
        </p:nvSpPr>
        <p:spPr>
          <a:xfrm>
            <a:off x="2697480" y="304800"/>
            <a:ext cx="424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71037-EAD0-4296-E168-FFE6D50D4A23}"/>
              </a:ext>
            </a:extLst>
          </p:cNvPr>
          <p:cNvSpPr txBox="1"/>
          <p:nvPr/>
        </p:nvSpPr>
        <p:spPr>
          <a:xfrm>
            <a:off x="5528310" y="1330443"/>
            <a:ext cx="3128010" cy="395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hangingPunct="0">
              <a:lnSpc>
                <a:spcPct val="150000"/>
              </a:lnSpc>
              <a:spcAft>
                <a:spcPts val="800"/>
              </a:spcAft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интерфейс служит для упрощения работы пользователя.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hangingPunct="0">
              <a:lnSpc>
                <a:spcPct val="150000"/>
              </a:lnSpc>
              <a:spcAft>
                <a:spcPts val="800"/>
              </a:spcAft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пользовательского интерфейса в данной работе используется класс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JFrame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000" hangingPunct="0">
              <a:lnSpc>
                <a:spcPct val="150000"/>
              </a:lnSpc>
              <a:spcAft>
                <a:spcPts val="800"/>
              </a:spcAft>
            </a:pPr>
            <a:r>
              <a:rPr lang="ru-RU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главном экране можно определить кнопки, текстовое, которые будут отображаться на экране устройства. 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0BD95-B7C6-ED40-9A91-04EF4C64F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" y="1408098"/>
            <a:ext cx="4749800" cy="3873683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D2D593-6825-29F9-DC69-A31ADC69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21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1CC51D-F6F1-EC6E-BF8E-B53BEF84A7A1}"/>
              </a:ext>
            </a:extLst>
          </p:cNvPr>
          <p:cNvSpPr txBox="1"/>
          <p:nvPr/>
        </p:nvSpPr>
        <p:spPr>
          <a:xfrm>
            <a:off x="1264920" y="419576"/>
            <a:ext cx="7139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нажатии на кнопку «Векторная графика» на основном окне появляется дополнительное окно, на котором изображена игральная кость, нарисованная с помощью векторной графики.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71B45E-D494-BCDB-05DB-F0447660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409" y="1518284"/>
            <a:ext cx="5621189" cy="463867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E2C2C-1396-0010-6D92-B4EEDED2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6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2CEED-3B77-598F-7ECC-D260D4E1C03B}"/>
              </a:ext>
            </a:extLst>
          </p:cNvPr>
          <p:cNvSpPr txBox="1"/>
          <p:nvPr/>
        </p:nvSpPr>
        <p:spPr>
          <a:xfrm>
            <a:off x="1577340" y="420916"/>
            <a:ext cx="6537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нажатии на кнопку «Растровая графика» появляется окно, на котором изображена игральная кость, нарисованная с помощью растровой графики.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AFB6A3-7905-C614-FA5B-C149359D34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04" y="1650999"/>
            <a:ext cx="5075555" cy="412915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C66B5D-B048-E34E-C930-9B56B713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06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36DFB-41A5-19CA-3AAE-70334AB64C71}"/>
              </a:ext>
            </a:extLst>
          </p:cNvPr>
          <p:cNvSpPr txBox="1"/>
          <p:nvPr/>
        </p:nvSpPr>
        <p:spPr>
          <a:xfrm>
            <a:off x="1341120" y="443776"/>
            <a:ext cx="6713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нажатии на кнопку «Объемная графика» появляется окно, на котором изображен куб, отрисованный с помощью библиотеки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JavaFX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2D9417-D5A4-0003-5B8F-61A16A3D3C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726" y="1437267"/>
            <a:ext cx="5394008" cy="439870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8701EA-DC3C-3D4E-9E53-A51414AC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0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7A5C49-7F07-6A94-0B76-C637D66DF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4" y="327659"/>
            <a:ext cx="4417695" cy="3610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AD76D-1334-70D7-61F7-6A3A4C1AF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58" y="2920004"/>
            <a:ext cx="4423730" cy="3610337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CCA7E1-5D88-EB94-698F-2DB0207E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0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FBA21E-5F3F-F4AD-83C1-1232B14A0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" y="335279"/>
            <a:ext cx="4250055" cy="347916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5D4668-9055-3010-3DF9-15A4B1E3A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128" y="335279"/>
            <a:ext cx="4283908" cy="34791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90E415-6D6D-0583-2B24-774D69E66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72" y="2889886"/>
            <a:ext cx="4453255" cy="363283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A3340-F06F-6500-BE4D-BD28F33C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11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13A99BA-7976-6A5C-0130-BEC9148F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87B5-C1C5-3AC0-7E30-F0692D439743}"/>
              </a:ext>
            </a:extLst>
          </p:cNvPr>
          <p:cNvSpPr txBox="1"/>
          <p:nvPr/>
        </p:nvSpPr>
        <p:spPr>
          <a:xfrm>
            <a:off x="2827020" y="342900"/>
            <a:ext cx="348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разработки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991A8-EEFD-4346-D83E-708A244D6280}"/>
              </a:ext>
            </a:extLst>
          </p:cNvPr>
          <p:cNvSpPr txBox="1"/>
          <p:nvPr/>
        </p:nvSpPr>
        <p:spPr>
          <a:xfrm>
            <a:off x="2705100" y="1537692"/>
            <a:ext cx="4693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Наглядное различие типов графики</a:t>
            </a:r>
          </a:p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C063A0-AC2D-A7D9-03D7-A9C31BB1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3329940"/>
            <a:ext cx="5379720" cy="25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FF41B30-4E2A-E9EE-323F-302C7BE8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72556-1676-961B-8068-05A88701D712}"/>
              </a:ext>
            </a:extLst>
          </p:cNvPr>
          <p:cNvSpPr txBox="1"/>
          <p:nvPr/>
        </p:nvSpPr>
        <p:spPr>
          <a:xfrm>
            <a:off x="1885950" y="381000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значимость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6272C-6881-1A76-3798-A30F00F6002D}"/>
              </a:ext>
            </a:extLst>
          </p:cNvPr>
          <p:cNvSpPr txBox="1"/>
          <p:nvPr/>
        </p:nvSpPr>
        <p:spPr>
          <a:xfrm>
            <a:off x="464820" y="1242536"/>
            <a:ext cx="8519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значимость курсовой работы по программной реализации графических алгоритмов с использованием среды программирования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может проявиться в нескольких аспектах: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E840D-873A-E94E-60AC-22B8D04FABEA}"/>
              </a:ext>
            </a:extLst>
          </p:cNvPr>
          <p:cNvSpPr txBox="1"/>
          <p:nvPr/>
        </p:nvSpPr>
        <p:spPr>
          <a:xfrm>
            <a:off x="304800" y="2565737"/>
            <a:ext cx="8839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инновационных и качественных программных продуктов. Разработка графических алгоритмов с использованием среды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может стать основой для создания новых программных продуктов, улучшения существующих или оптимизации процессов в различных сферах деятельности.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времени на разработку программных продуктов. Использование среды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 позволяет ускорить процесс разработки программных продуктов, что в свою очередь может сократить затраты времени и улучшить экономическую эффективность проекта.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17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3E9599-BFB9-C3DB-2F67-F4CEBF30E939}"/>
              </a:ext>
            </a:extLst>
          </p:cNvPr>
          <p:cNvSpPr txBox="1"/>
          <p:nvPr/>
        </p:nvSpPr>
        <p:spPr>
          <a:xfrm>
            <a:off x="3177540" y="480060"/>
            <a:ext cx="278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C3D5A-7188-F741-4724-DD095A5006D8}"/>
              </a:ext>
            </a:extLst>
          </p:cNvPr>
          <p:cNvSpPr txBox="1"/>
          <p:nvPr/>
        </p:nvSpPr>
        <p:spPr>
          <a:xfrm>
            <a:off x="501015" y="1596685"/>
            <a:ext cx="8141970" cy="1294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заключении можно отметить, что в рамках данной курсовой работы была проведена разработка и реализация графических алгоритмов с использованием среды программирования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IDEA. 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CFAE9-0A83-E320-56D0-0EFFB6C336D3}"/>
              </a:ext>
            </a:extLst>
          </p:cNvPr>
          <p:cNvSpPr txBox="1"/>
          <p:nvPr/>
        </p:nvSpPr>
        <p:spPr>
          <a:xfrm>
            <a:off x="407670" y="3111757"/>
            <a:ext cx="873633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 ходе выполнения работы были изучены и реализованы различные графические алгоритмы, такие как алгоритмы рисования линий и кривых, объёмных фигур, алгоритмы заливки областей и т.д. Эти алгоритмы могут быть использованы в различных областях, таких как компьютерная графика, игровая разработка, анализ данных и т.д. Так же была изучена новая библиотека такая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JavaFX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7DEF31D-C6D7-9D68-FA65-A673899A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84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59A719-3D1A-5B5F-367D-4E9A570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665" y="438646"/>
            <a:ext cx="3074670" cy="54864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30B2A-541C-285C-786E-29A57C0A6FC2}"/>
              </a:ext>
            </a:extLst>
          </p:cNvPr>
          <p:cNvSpPr txBox="1"/>
          <p:nvPr/>
        </p:nvSpPr>
        <p:spPr>
          <a:xfrm>
            <a:off x="773430" y="1112520"/>
            <a:ext cx="75971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данного курсового проекта является программная реализация графических алгоритмов с использованием среды программирования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IDEA.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6C388-783C-7CCD-E0B5-445516AD6290}"/>
              </a:ext>
            </a:extLst>
          </p:cNvPr>
          <p:cNvSpPr txBox="1"/>
          <p:nvPr/>
        </p:nvSpPr>
        <p:spPr>
          <a:xfrm>
            <a:off x="3672840" y="2772886"/>
            <a:ext cx="1539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C9768-D959-F8EE-36EF-AD22D4490552}"/>
              </a:ext>
            </a:extLst>
          </p:cNvPr>
          <p:cNvSpPr txBox="1"/>
          <p:nvPr/>
        </p:nvSpPr>
        <p:spPr>
          <a:xfrm>
            <a:off x="773430" y="3598585"/>
            <a:ext cx="7886700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графических алгоритмов и их применения;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Изучение среды программирования </a:t>
            </a:r>
            <a:r>
              <a:rPr lang="ru-RU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IDEA и ее возможностей для работы с графикой;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программы для реализации графических алгоритмов;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08C16A-97B2-74B8-8480-474F4DA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25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66ED11D-817B-3E39-C9EE-F6E81FE8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3</a:t>
            </a:fld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5F9769-B11C-89F5-1291-FD70B491AFC7}"/>
              </a:ext>
            </a:extLst>
          </p:cNvPr>
          <p:cNvSpPr txBox="1"/>
          <p:nvPr/>
        </p:nvSpPr>
        <p:spPr>
          <a:xfrm>
            <a:off x="3303270" y="266700"/>
            <a:ext cx="2537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70C2EF-5760-EACC-604D-EDFAA6F2681A}"/>
              </a:ext>
            </a:extLst>
          </p:cNvPr>
          <p:cNvSpPr txBox="1"/>
          <p:nvPr/>
        </p:nvSpPr>
        <p:spPr>
          <a:xfrm>
            <a:off x="1680210" y="1077575"/>
            <a:ext cx="416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материала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программы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разработки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программы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разработки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значимость</a:t>
            </a:r>
          </a:p>
          <a:p>
            <a:pPr marL="285750" indent="-285750">
              <a:lnSpc>
                <a:spcPct val="150000"/>
              </a:lnSpc>
              <a:buFont typeface="Verdana" panose="020B0604030504040204" pitchFamily="34" charset="0"/>
              <a:buChar char="—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80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6C37F-96CE-07B9-DF39-620193FFF7C7}"/>
              </a:ext>
            </a:extLst>
          </p:cNvPr>
          <p:cNvSpPr txBox="1"/>
          <p:nvPr/>
        </p:nvSpPr>
        <p:spPr>
          <a:xfrm>
            <a:off x="2745105" y="197733"/>
            <a:ext cx="3653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материала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EF3F3-374B-0A21-4ED6-91935FB59822}"/>
              </a:ext>
            </a:extLst>
          </p:cNvPr>
          <p:cNvSpPr txBox="1"/>
          <p:nvPr/>
        </p:nvSpPr>
        <p:spPr>
          <a:xfrm>
            <a:off x="613410" y="720953"/>
            <a:ext cx="791718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графики: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(описание элементарных геометрических объектов: точки, линии, круги, многоугольники)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Растровая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(графическое изображение, состоящее из массива сетки пикселей, или точек различных цветов, которые имеют одинаковый размер и форму.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Объемная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трехмерной модели)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BC514-BA1D-4369-51F3-62E34ED5759B}"/>
              </a:ext>
            </a:extLst>
          </p:cNvPr>
          <p:cNvSpPr txBox="1"/>
          <p:nvPr/>
        </p:nvSpPr>
        <p:spPr>
          <a:xfrm>
            <a:off x="1905000" y="3899505"/>
            <a:ext cx="5334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Java.SWING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1723A-3BD6-6F96-661B-39AC7619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0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7D135-723E-431A-68C6-FD514E72032C}"/>
              </a:ext>
            </a:extLst>
          </p:cNvPr>
          <p:cNvSpPr txBox="1"/>
          <p:nvPr/>
        </p:nvSpPr>
        <p:spPr>
          <a:xfrm>
            <a:off x="2609850" y="304800"/>
            <a:ext cx="392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A4DD-2FF4-57CB-E4BA-1C0973B2CC91}"/>
              </a:ext>
            </a:extLst>
          </p:cNvPr>
          <p:cNvSpPr txBox="1"/>
          <p:nvPr/>
        </p:nvSpPr>
        <p:spPr>
          <a:xfrm>
            <a:off x="594360" y="1104900"/>
            <a:ext cx="8488680" cy="5264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0215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Требуется создать программу, которая будет показывать, как визуализируются графические алгоритмы.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три вида графики: растровая, векторная, объёмная.</a:t>
            </a:r>
          </a:p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182880">
              <a:lnSpc>
                <a:spcPct val="107000"/>
              </a:lnSpc>
              <a:spcAft>
                <a:spcPts val="800"/>
              </a:spcAf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программе: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должна иметь графический интерфейс пользователя;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должна позволять работать с растровой, векторной и объемной графикой;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должна позволять создавать и сохранять изображения;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должна быть реализована на языке Java с использованием среды программирования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IDEA.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B7AE5-7FDA-F6A5-EC11-6F285DEA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32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0570B-1F36-EF05-00F6-0DEE965580D8}"/>
              </a:ext>
            </a:extLst>
          </p:cNvPr>
          <p:cNvSpPr txBox="1"/>
          <p:nvPr/>
        </p:nvSpPr>
        <p:spPr>
          <a:xfrm>
            <a:off x="2415540" y="266700"/>
            <a:ext cx="4312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4109C-C941-20B7-EA57-CB8C73257112}"/>
              </a:ext>
            </a:extLst>
          </p:cNvPr>
          <p:cNvSpPr txBox="1"/>
          <p:nvPr/>
        </p:nvSpPr>
        <p:spPr>
          <a:xfrm>
            <a:off x="451720" y="670877"/>
            <a:ext cx="7015880" cy="5745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  <a:spcAft>
                <a:spcPts val="800"/>
              </a:spcAft>
            </a:pP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Главный класс приложения, который содержит метод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отвечает за запуск всего приложения;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Классы для работы с каждым типом графики: растровой, векторной и объемной;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 для работы с файлами и сохранения графических данных в нужном формате;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Классы для работы с пользовательским интерфейсом;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обработки событий нажатия кнопок и выбора пунктов меню используется интерфейс слушателя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ActionListener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создания и отрисовки элементов пользовательского интерфейса, отображения графики на экране используются классы из библиотеки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JavaSwing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AWT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создания объёмной графики используется библиотека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E525C0-808A-3204-04F6-3D55C761E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520" y="3261360"/>
            <a:ext cx="1544720" cy="176212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98F1E3-2BEF-054C-BC71-501C7EFF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43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26093-7231-2205-D88B-9C39BE22EE74}"/>
              </a:ext>
            </a:extLst>
          </p:cNvPr>
          <p:cNvSpPr txBox="1"/>
          <p:nvPr/>
        </p:nvSpPr>
        <p:spPr>
          <a:xfrm>
            <a:off x="2145030" y="533400"/>
            <a:ext cx="4853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EC04F2-4890-CF0B-75B9-FCEF29B61D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1595437"/>
            <a:ext cx="8963025" cy="320992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7B968-B803-74B9-B5D4-548E9305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4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10D34-AD84-2885-B8DD-18CB95A090DC}"/>
              </a:ext>
            </a:extLst>
          </p:cNvPr>
          <p:cNvSpPr txBox="1"/>
          <p:nvPr/>
        </p:nvSpPr>
        <p:spPr>
          <a:xfrm>
            <a:off x="2628900" y="54798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 разработки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4AFB3-1308-B52A-7D99-6E73AD6C15FE}"/>
              </a:ext>
            </a:extLst>
          </p:cNvPr>
          <p:cNvSpPr txBox="1"/>
          <p:nvPr/>
        </p:nvSpPr>
        <p:spPr>
          <a:xfrm>
            <a:off x="1242060" y="1661160"/>
            <a:ext cx="7452360" cy="308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Поддержка Java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Широкие возможности по работе с графикой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Разнообразие функций и плагинов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Легкость использования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Большое сообщество разработчиков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C15B5-9A51-D230-775C-41938B3C6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0" y="358140"/>
            <a:ext cx="2606040" cy="260604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37CE14-354E-7337-E781-976FD45F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6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98964-97EB-01AF-FC6F-22403AE89EE9}"/>
              </a:ext>
            </a:extLst>
          </p:cNvPr>
          <p:cNvSpPr txBox="1"/>
          <p:nvPr/>
        </p:nvSpPr>
        <p:spPr>
          <a:xfrm>
            <a:off x="2453640" y="655320"/>
            <a:ext cx="423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473104-5B19-0863-4A3F-3989BEB5A0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14300" y="956343"/>
            <a:ext cx="9144000" cy="340607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F8B0E5-7462-C07F-5F17-29B2E8DE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73F88-3387-453B-9303-AC0210B95C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82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701</Words>
  <Application>Microsoft Office PowerPoint</Application>
  <PresentationFormat>Экран (4:3)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Verdana</vt:lpstr>
      <vt:lpstr>Тема Office</vt:lpstr>
      <vt:lpstr>Курсовой проект по дисциплине «Разработка программных модулей»</vt:lpstr>
      <vt:lpstr>Цель работы: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Павел</dc:creator>
  <cp:lastModifiedBy>Анна Даховник</cp:lastModifiedBy>
  <cp:revision>18</cp:revision>
  <dcterms:created xsi:type="dcterms:W3CDTF">2014-11-21T11:00:06Z</dcterms:created>
  <dcterms:modified xsi:type="dcterms:W3CDTF">2023-05-05T05:11:34Z</dcterms:modified>
</cp:coreProperties>
</file>