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Tahoma"/>
      <p:regular r:id="rId23"/>
      <p:bold r:id="rId24"/>
    </p:embeddedFont>
    <p:embeddedFont>
      <p:font typeface="Oswald"/>
      <p:regular r:id="rId25"/>
      <p:bold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SourceCodePr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3004d3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3004d3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551078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55107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df3e7c3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df3e7c3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df3e7c3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df3e7c3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f3e7c3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f3e7c3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551078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551078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551078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d551078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071da9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071da9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licode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95675"/>
            <a:ext cx="85206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/>
              <a:t>Mise à niveau site web solicode.co</a:t>
            </a:r>
            <a:endParaRPr sz="5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000500" y="3410350"/>
            <a:ext cx="48318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3F3F3"/>
                </a:solidFill>
              </a:rPr>
              <a:t>Présenté</a:t>
            </a:r>
            <a:r>
              <a:rPr lang="fr" sz="2600">
                <a:solidFill>
                  <a:srgbClr val="F3F3F3"/>
                </a:solidFill>
              </a:rPr>
              <a:t> par: DAHRI Fatima</a:t>
            </a:r>
            <a:endParaRPr sz="2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3F3F3"/>
                </a:solidFill>
              </a:rPr>
              <a:t>Encadré</a:t>
            </a:r>
            <a:r>
              <a:rPr lang="fr" sz="2600">
                <a:solidFill>
                  <a:srgbClr val="F3F3F3"/>
                </a:solidFill>
              </a:rPr>
              <a:t> par: </a:t>
            </a:r>
            <a:r>
              <a:rPr lang="fr" sz="2600">
                <a:solidFill>
                  <a:srgbClr val="F3F3F3"/>
                </a:solidFill>
              </a:rPr>
              <a:t>ESSARRAJ</a:t>
            </a:r>
            <a:r>
              <a:rPr lang="fr" sz="2600">
                <a:solidFill>
                  <a:srgbClr val="F3F3F3"/>
                </a:solidFill>
              </a:rPr>
              <a:t> Fouad</a:t>
            </a:r>
            <a:endParaRPr sz="2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86600" y="1157850"/>
            <a:ext cx="41664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195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Mise à niveau le site web </a:t>
            </a:r>
            <a:r>
              <a:rPr lang="fr" sz="2400" u="sng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solicode.co</a:t>
            </a:r>
            <a:r>
              <a:rPr lang="fr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en utilisant la méthode Design thinking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❖"/>
            </a:pPr>
            <a:r>
              <a:rPr lang="f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Gestion de projet – niveau 1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❖"/>
            </a:pPr>
            <a:r>
              <a:rPr lang="f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Design thinking – niveau 1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❖"/>
            </a:pPr>
            <a:r>
              <a:rPr lang="f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GitHub – niveau 1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❖"/>
            </a:pPr>
            <a:r>
              <a:rPr lang="f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HTML - niveau 2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❖"/>
            </a:pPr>
            <a:r>
              <a:rPr lang="f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CSS - niveau 2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❖"/>
            </a:pPr>
            <a:r>
              <a:rPr lang="f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JavaScript - niveau 1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❖"/>
            </a:pPr>
            <a:r>
              <a:rPr lang="f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Bootstrap – niveau 1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❖"/>
            </a:pPr>
            <a:r>
              <a:rPr lang="f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JQuery – niveau 1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34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Prototype d'analyse technique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PHASE:0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8925" y="1352475"/>
            <a:ext cx="2808000" cy="60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Je rêve que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07700" y="2096900"/>
            <a:ext cx="28752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❖"/>
            </a:pP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utilisateurs de notre site aient une bonne expérience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❖"/>
            </a:pP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utilisateurs de notre site aient une bonne expérience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916875" y="1352475"/>
            <a:ext cx="3178200" cy="60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Comment pourrait-on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068375" y="2096900"/>
            <a:ext cx="2875200" cy="2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❖"/>
            </a:pP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améliorer le site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982888" y="1352475"/>
            <a:ext cx="2808000" cy="60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Ce qui m'énerve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34400" y="2096899"/>
            <a:ext cx="2875200" cy="2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❖"/>
            </a:pP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C’est qu’il y a un manque </a:t>
            </a: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d'informations</a:t>
            </a: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❖"/>
            </a:pP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C’est que le site est lent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059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Comprendre ses clients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4575" l="4921" r="2228" t="13718"/>
          <a:stretch/>
        </p:blipFill>
        <p:spPr>
          <a:xfrm>
            <a:off x="830625" y="1282275"/>
            <a:ext cx="7482748" cy="377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21125" y="1375400"/>
            <a:ext cx="37065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le problème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8676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Header trop chargé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B</a:t>
            </a:r>
            <a:r>
              <a:rPr lang="fr" sz="1500"/>
              <a:t>outon</a:t>
            </a:r>
            <a:r>
              <a:rPr lang="fr" sz="1500"/>
              <a:t> “inscris-toi”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Images de mauvaise qualité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Liste des admis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Footer vide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Manque des </a:t>
            </a:r>
            <a:r>
              <a:rPr lang="fr" sz="1500"/>
              <a:t>réseaux sociaux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P</a:t>
            </a:r>
            <a:r>
              <a:rPr lang="fr" sz="1500"/>
              <a:t>as d’informations sur le programme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Aucune </a:t>
            </a:r>
            <a:r>
              <a:rPr lang="fr" sz="1500"/>
              <a:t>mention de simplon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Page d’activités trop lente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Pas de marge entre les image des activités</a:t>
            </a:r>
            <a:r>
              <a:rPr lang="fr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fr" sz="1500"/>
              <a:t>Un </a:t>
            </a:r>
            <a:r>
              <a:rPr lang="fr" sz="1500"/>
              <a:t>décalage du menu hamburger sur mobile </a:t>
            </a:r>
            <a:r>
              <a:rPr lang="fr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129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Trouver la solution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35275" y="8300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/>
              <a:t>Laisser un seul logo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/>
              <a:t>Éliminer</a:t>
            </a:r>
            <a:r>
              <a:rPr lang="fr"/>
              <a:t> le bouton inscris-toi </a:t>
            </a:r>
            <a:r>
              <a:rPr lang="fr"/>
              <a:t>jusqu'à</a:t>
            </a:r>
            <a:r>
              <a:rPr lang="fr"/>
              <a:t> l’ouverture d’inscription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/>
              <a:t>Prendre de nouvelles photos professionelle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/>
              <a:t>Eliminer la liste des admis pour le moment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/>
              <a:t>Mettre les logos des partenaires, les </a:t>
            </a:r>
            <a:r>
              <a:rPr lang="fr"/>
              <a:t>réseaux</a:t>
            </a:r>
            <a:r>
              <a:rPr lang="fr"/>
              <a:t> sociaux et d’autre informations dans le footer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/>
              <a:t>Ajouter une page sur le programme de formation, la journée, les certificats qui vont </a:t>
            </a:r>
            <a:r>
              <a:rPr lang="fr"/>
              <a:t>être obtenues et la durée de 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/>
              <a:t>Indiquer les conditions d'accès et les frais d'études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/>
              <a:t>Améliorer le responsive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94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Prototyper sa solution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100" y="1123400"/>
            <a:ext cx="7083805" cy="40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