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lae Sebbar" initials="NS" lastIdx="1" clrIdx="0">
    <p:extLst>
      <p:ext uri="{19B8F6BF-5375-455C-9EA6-DF929625EA0E}">
        <p15:presenceInfo xmlns:p15="http://schemas.microsoft.com/office/powerpoint/2012/main" userId="9c7b56a0572eb3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7A1C2-FF38-46DF-AE5B-F8D8D2CC7275}" v="9" dt="2021-05-18T08:35:29.202"/>
    <p1510:client id="{15833064-252C-4606-AA44-06167E53B6C6}" v="25" dt="2021-01-19T20:16:24.135"/>
    <p1510:client id="{16B4B850-760A-438E-A194-07184C422E7A}" v="936" dt="2021-01-15T11:51:49.184"/>
    <p1510:client id="{54237944-ACF7-47FE-8D6A-AAD9F486696F}" v="9" dt="2021-02-26T11:13:31.998"/>
    <p1510:client id="{5D3AF665-CC11-43C0-B089-F7A6B0D1096C}" v="6" dt="2021-02-26T09:47:32.191"/>
    <p1510:client id="{BB13431F-91FA-4DB4-9C86-0E0DCE32E906}" v="46" dt="2021-01-19T11:23:21.433"/>
    <p1510:client id="{D3846A30-6665-439E-85F0-40B4E98F5716}" v="596" dt="2021-01-15T09:44:09.789"/>
    <p1510:client id="{E9DDE61E-F9AA-4B89-A749-1AA791552DF2}" v="38" dt="2021-02-26T09:48:2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lae Sebbar" userId="9c7b56a0572eb324" providerId="Windows Live" clId="Web-{E9DDE61E-F9AA-4B89-A749-1AA791552DF2}"/>
    <pc:docChg chg="modSld">
      <pc:chgData name="Najlae Sebbar" userId="9c7b56a0572eb324" providerId="Windows Live" clId="Web-{E9DDE61E-F9AA-4B89-A749-1AA791552DF2}" dt="2021-02-26T09:48:25.795" v="17" actId="20577"/>
      <pc:docMkLst>
        <pc:docMk/>
      </pc:docMkLst>
      <pc:sldChg chg="modSp">
        <pc:chgData name="Najlae Sebbar" userId="9c7b56a0572eb324" providerId="Windows Live" clId="Web-{E9DDE61E-F9AA-4B89-A749-1AA791552DF2}" dt="2021-02-26T09:48:25.795" v="17" actId="20577"/>
        <pc:sldMkLst>
          <pc:docMk/>
          <pc:sldMk cId="690163300" sldId="256"/>
        </pc:sldMkLst>
        <pc:spChg chg="mod">
          <ac:chgData name="Najlae Sebbar" userId="9c7b56a0572eb324" providerId="Windows Live" clId="Web-{E9DDE61E-F9AA-4B89-A749-1AA791552DF2}" dt="2021-02-26T09:48:25.795" v="17" actId="20577"/>
          <ac:spMkLst>
            <pc:docMk/>
            <pc:sldMk cId="690163300" sldId="256"/>
            <ac:spMk id="3" creationId="{00000000-0000-0000-0000-000000000000}"/>
          </ac:spMkLst>
        </pc:spChg>
      </pc:sldChg>
    </pc:docChg>
  </pc:docChgLst>
  <pc:docChgLst>
    <pc:chgData name="Najlae Sebbar" userId="9c7b56a0572eb324" providerId="Windows Live" clId="Web-{0397A1C2-FF38-46DF-AE5B-F8D8D2CC7275}"/>
    <pc:docChg chg="modSld">
      <pc:chgData name="Najlae Sebbar" userId="9c7b56a0572eb324" providerId="Windows Live" clId="Web-{0397A1C2-FF38-46DF-AE5B-F8D8D2CC7275}" dt="2021-05-18T08:35:28.343" v="3" actId="20577"/>
      <pc:docMkLst>
        <pc:docMk/>
      </pc:docMkLst>
      <pc:sldChg chg="modSp">
        <pc:chgData name="Najlae Sebbar" userId="9c7b56a0572eb324" providerId="Windows Live" clId="Web-{0397A1C2-FF38-46DF-AE5B-F8D8D2CC7275}" dt="2021-05-18T08:35:28.343" v="3" actId="20577"/>
        <pc:sldMkLst>
          <pc:docMk/>
          <pc:sldMk cId="690163300" sldId="256"/>
        </pc:sldMkLst>
        <pc:spChg chg="mod">
          <ac:chgData name="Najlae Sebbar" userId="9c7b56a0572eb324" providerId="Windows Live" clId="Web-{0397A1C2-FF38-46DF-AE5B-F8D8D2CC7275}" dt="2021-05-18T08:35:28.343" v="3" actId="20577"/>
          <ac:spMkLst>
            <pc:docMk/>
            <pc:sldMk cId="690163300" sldId="256"/>
            <ac:spMk id="3" creationId="{00000000-0000-0000-0000-000000000000}"/>
          </ac:spMkLst>
        </pc:spChg>
      </pc:sldChg>
    </pc:docChg>
  </pc:docChgLst>
  <pc:docChgLst>
    <pc:chgData name="Najlae Sebbar" userId="9c7b56a0572eb324" providerId="Windows Live" clId="Web-{54237944-ACF7-47FE-8D6A-AAD9F486696F}"/>
    <pc:docChg chg="modSld">
      <pc:chgData name="Najlae Sebbar" userId="9c7b56a0572eb324" providerId="Windows Live" clId="Web-{54237944-ACF7-47FE-8D6A-AAD9F486696F}" dt="2021-02-26T11:13:31.998" v="8" actId="1076"/>
      <pc:docMkLst>
        <pc:docMk/>
      </pc:docMkLst>
      <pc:sldChg chg="addSp modSp">
        <pc:chgData name="Najlae Sebbar" userId="9c7b56a0572eb324" providerId="Windows Live" clId="Web-{54237944-ACF7-47FE-8D6A-AAD9F486696F}" dt="2021-02-26T11:13:31.998" v="8" actId="1076"/>
        <pc:sldMkLst>
          <pc:docMk/>
          <pc:sldMk cId="690163300" sldId="256"/>
        </pc:sldMkLst>
        <pc:picChg chg="add mod">
          <ac:chgData name="Najlae Sebbar" userId="9c7b56a0572eb324" providerId="Windows Live" clId="Web-{54237944-ACF7-47FE-8D6A-AAD9F486696F}" dt="2021-02-26T11:13:31.998" v="8" actId="1076"/>
          <ac:picMkLst>
            <pc:docMk/>
            <pc:sldMk cId="690163300" sldId="256"/>
            <ac:picMk id="4" creationId="{2BC9C5CC-4AD2-42BB-98ED-9D22501BE4BF}"/>
          </ac:picMkLst>
        </pc:picChg>
        <pc:picChg chg="add mod">
          <ac:chgData name="Najlae Sebbar" userId="9c7b56a0572eb324" providerId="Windows Live" clId="Web-{54237944-ACF7-47FE-8D6A-AAD9F486696F}" dt="2021-02-26T11:12:59.246" v="6" actId="1076"/>
          <ac:picMkLst>
            <pc:docMk/>
            <pc:sldMk cId="690163300" sldId="256"/>
            <ac:picMk id="5" creationId="{B263C2EF-5BA5-4D38-85A1-3E5D9F29EEEC}"/>
          </ac:picMkLst>
        </pc:picChg>
      </pc:sldChg>
    </pc:docChg>
  </pc:docChgLst>
  <pc:docChgLst>
    <pc:chgData clId="Web-{5D3AF665-CC11-43C0-B089-F7A6B0D1096C}"/>
    <pc:docChg chg="modSld">
      <pc:chgData name="" userId="" providerId="" clId="Web-{5D3AF665-CC11-43C0-B089-F7A6B0D1096C}" dt="2021-02-26T09:47:32.176" v="2" actId="20577"/>
      <pc:docMkLst>
        <pc:docMk/>
      </pc:docMkLst>
      <pc:sldChg chg="modSp">
        <pc:chgData name="" userId="" providerId="" clId="Web-{5D3AF665-CC11-43C0-B089-F7A6B0D1096C}" dt="2021-02-26T09:47:32.176" v="2" actId="20577"/>
        <pc:sldMkLst>
          <pc:docMk/>
          <pc:sldMk cId="690163300" sldId="256"/>
        </pc:sldMkLst>
        <pc:spChg chg="mod">
          <ac:chgData name="" userId="" providerId="" clId="Web-{5D3AF665-CC11-43C0-B089-F7A6B0D1096C}" dt="2021-02-26T09:47:32.176" v="2" actId="20577"/>
          <ac:spMkLst>
            <pc:docMk/>
            <pc:sldMk cId="690163300" sldId="256"/>
            <ac:spMk id="3" creationId="{00000000-0000-0000-0000-000000000000}"/>
          </ac:spMkLst>
        </pc:spChg>
      </pc:sldChg>
    </pc:docChg>
  </pc:docChgLst>
  <pc:docChgLst>
    <pc:chgData name="Najlae Sebbar" userId="9c7b56a0572eb324" providerId="Windows Live" clId="Web-{D3846A30-6665-439E-85F0-40B4E98F5716}"/>
    <pc:docChg chg="addSld modSld addMainMaster delMainMaster modMainMaster">
      <pc:chgData name="Najlae Sebbar" userId="9c7b56a0572eb324" providerId="Windows Live" clId="Web-{D3846A30-6665-439E-85F0-40B4E98F5716}" dt="2021-01-15T09:44:09.789" v="284" actId="20577"/>
      <pc:docMkLst>
        <pc:docMk/>
      </pc:docMkLst>
      <pc:sldChg chg="addSp modSp mod modTransition setBg modClrScheme chgLayout">
        <pc:chgData name="Najlae Sebbar" userId="9c7b56a0572eb324" providerId="Windows Live" clId="Web-{D3846A30-6665-439E-85F0-40B4E98F5716}" dt="2021-01-15T09:18:15.456" v="244"/>
        <pc:sldMkLst>
          <pc:docMk/>
          <pc:sldMk cId="690163300" sldId="256"/>
        </pc:sldMkLst>
        <pc:spChg chg="mod">
          <ac:chgData name="Najlae Sebbar" userId="9c7b56a0572eb324" providerId="Windows Live" clId="Web-{D3846A30-6665-439E-85F0-40B4E98F5716}" dt="2021-01-15T09:04:27.952" v="73" actId="20577"/>
          <ac:spMkLst>
            <pc:docMk/>
            <pc:sldMk cId="690163300" sldId="256"/>
            <ac:spMk id="2" creationId="{00000000-0000-0000-0000-000000000000}"/>
          </ac:spMkLst>
        </pc:spChg>
        <pc:spChg chg="mod">
          <ac:chgData name="Najlae Sebbar" userId="9c7b56a0572eb324" providerId="Windows Live" clId="Web-{D3846A30-6665-439E-85F0-40B4E98F5716}" dt="2021-01-15T09:05:27.141" v="83" actId="20577"/>
          <ac:spMkLst>
            <pc:docMk/>
            <pc:sldMk cId="690163300" sldId="256"/>
            <ac:spMk id="3" creationId="{00000000-0000-0000-0000-000000000000}"/>
          </ac:spMkLst>
        </pc:spChg>
        <pc:spChg chg="add">
          <ac:chgData name="Najlae Sebbar" userId="9c7b56a0572eb324" providerId="Windows Live" clId="Web-{D3846A30-6665-439E-85F0-40B4E98F5716}" dt="2021-01-15T08:48:41.157" v="0"/>
          <ac:spMkLst>
            <pc:docMk/>
            <pc:sldMk cId="690163300" sldId="256"/>
            <ac:spMk id="8" creationId="{F1C4E306-BC28-4A7B-871B-1926F6FA6EF3}"/>
          </ac:spMkLst>
        </pc:spChg>
        <pc:spChg chg="add">
          <ac:chgData name="Najlae Sebbar" userId="9c7b56a0572eb324" providerId="Windows Live" clId="Web-{D3846A30-6665-439E-85F0-40B4E98F5716}" dt="2021-01-15T08:48:41.157" v="0"/>
          <ac:spMkLst>
            <pc:docMk/>
            <pc:sldMk cId="690163300" sldId="256"/>
            <ac:spMk id="10" creationId="{C3ECC9B4-989C-4F71-A6BC-DEBC1D9FD0BD}"/>
          </ac:spMkLst>
        </pc:spChg>
        <pc:spChg chg="add">
          <ac:chgData name="Najlae Sebbar" userId="9c7b56a0572eb324" providerId="Windows Live" clId="Web-{D3846A30-6665-439E-85F0-40B4E98F5716}" dt="2021-01-15T08:48:41.157" v="0"/>
          <ac:spMkLst>
            <pc:docMk/>
            <pc:sldMk cId="690163300" sldId="256"/>
            <ac:spMk id="12" creationId="{7948E8DE-A931-4EF0-BE1D-F1027474099B}"/>
          </ac:spMkLst>
        </pc:spChg>
        <pc:spChg chg="add">
          <ac:chgData name="Najlae Sebbar" userId="9c7b56a0572eb324" providerId="Windows Live" clId="Web-{D3846A30-6665-439E-85F0-40B4E98F5716}" dt="2021-01-15T08:48:41.157" v="0"/>
          <ac:spMkLst>
            <pc:docMk/>
            <pc:sldMk cId="690163300" sldId="256"/>
            <ac:spMk id="14" creationId="{B0E4BB4F-99AB-4C4E-A763-C5AC5273DF5D}"/>
          </ac:spMkLst>
        </pc:spChg>
      </pc:sldChg>
      <pc:sldChg chg="modSp new modTransition">
        <pc:chgData name="Najlae Sebbar" userId="9c7b56a0572eb324" providerId="Windows Live" clId="Web-{D3846A30-6665-439E-85F0-40B4E98F5716}" dt="2021-01-15T09:18:15.456" v="244"/>
        <pc:sldMkLst>
          <pc:docMk/>
          <pc:sldMk cId="2839215382" sldId="257"/>
        </pc:sldMkLst>
        <pc:spChg chg="mod">
          <ac:chgData name="Najlae Sebbar" userId="9c7b56a0572eb324" providerId="Windows Live" clId="Web-{D3846A30-6665-439E-85F0-40B4E98F5716}" dt="2021-01-15T09:07:38.910" v="164" actId="20577"/>
          <ac:spMkLst>
            <pc:docMk/>
            <pc:sldMk cId="2839215382" sldId="257"/>
            <ac:spMk id="2" creationId="{76A966F1-129C-4E10-9BFC-12D7162BE11A}"/>
          </ac:spMkLst>
        </pc:spChg>
        <pc:spChg chg="mod">
          <ac:chgData name="Najlae Sebbar" userId="9c7b56a0572eb324" providerId="Windows Live" clId="Web-{D3846A30-6665-439E-85F0-40B4E98F5716}" dt="2021-01-15T09:07:27.878" v="162" actId="20577"/>
          <ac:spMkLst>
            <pc:docMk/>
            <pc:sldMk cId="2839215382" sldId="257"/>
            <ac:spMk id="3" creationId="{AD919002-7498-49A7-A74C-1A76017D0B55}"/>
          </ac:spMkLst>
        </pc:spChg>
      </pc:sldChg>
      <pc:sldChg chg="modSp new modTransition addCm">
        <pc:chgData name="Najlae Sebbar" userId="9c7b56a0572eb324" providerId="Windows Live" clId="Web-{D3846A30-6665-439E-85F0-40B4E98F5716}" dt="2021-01-15T09:35:18.042" v="256" actId="20577"/>
        <pc:sldMkLst>
          <pc:docMk/>
          <pc:sldMk cId="5605475" sldId="258"/>
        </pc:sldMkLst>
        <pc:spChg chg="mod">
          <ac:chgData name="Najlae Sebbar" userId="9c7b56a0572eb324" providerId="Windows Live" clId="Web-{D3846A30-6665-439E-85F0-40B4E98F5716}" dt="2021-01-15T09:11:17.113" v="172" actId="20577"/>
          <ac:spMkLst>
            <pc:docMk/>
            <pc:sldMk cId="5605475" sldId="258"/>
            <ac:spMk id="2" creationId="{C5E8EF5B-EC98-49AA-B715-0F38119B99D9}"/>
          </ac:spMkLst>
        </pc:spChg>
        <pc:spChg chg="mod">
          <ac:chgData name="Najlae Sebbar" userId="9c7b56a0572eb324" providerId="Windows Live" clId="Web-{D3846A30-6665-439E-85F0-40B4E98F5716}" dt="2021-01-15T09:35:18.042" v="256" actId="20577"/>
          <ac:spMkLst>
            <pc:docMk/>
            <pc:sldMk cId="5605475" sldId="258"/>
            <ac:spMk id="3" creationId="{DD1554EB-917F-4216-8E07-988C12EF4614}"/>
          </ac:spMkLst>
        </pc:spChg>
      </pc:sldChg>
      <pc:sldChg chg="modSp add replId modTransition">
        <pc:chgData name="Najlae Sebbar" userId="9c7b56a0572eb324" providerId="Windows Live" clId="Web-{D3846A30-6665-439E-85F0-40B4E98F5716}" dt="2021-01-15T09:44:09.789" v="284" actId="20577"/>
        <pc:sldMkLst>
          <pc:docMk/>
          <pc:sldMk cId="2561094369" sldId="259"/>
        </pc:sldMkLst>
        <pc:spChg chg="mod">
          <ac:chgData name="Najlae Sebbar" userId="9c7b56a0572eb324" providerId="Windows Live" clId="Web-{D3846A30-6665-439E-85F0-40B4E98F5716}" dt="2021-01-15T09:11:42.306" v="185" actId="20577"/>
          <ac:spMkLst>
            <pc:docMk/>
            <pc:sldMk cId="2561094369" sldId="259"/>
            <ac:spMk id="2" creationId="{C5E8EF5B-EC98-49AA-B715-0F38119B99D9}"/>
          </ac:spMkLst>
        </pc:spChg>
        <pc:spChg chg="mod">
          <ac:chgData name="Najlae Sebbar" userId="9c7b56a0572eb324" providerId="Windows Live" clId="Web-{D3846A30-6665-439E-85F0-40B4E98F5716}" dt="2021-01-15T09:44:09.789" v="284" actId="20577"/>
          <ac:spMkLst>
            <pc:docMk/>
            <pc:sldMk cId="2561094369" sldId="259"/>
            <ac:spMk id="3" creationId="{DD1554EB-917F-4216-8E07-988C12EF4614}"/>
          </ac:spMkLst>
        </pc:spChg>
      </pc:sldChg>
      <pc:sldChg chg="modSp add replId modTransition">
        <pc:chgData name="Najlae Sebbar" userId="9c7b56a0572eb324" providerId="Windows Live" clId="Web-{D3846A30-6665-439E-85F0-40B4E98F5716}" dt="2021-01-15T09:18:15.456" v="244"/>
        <pc:sldMkLst>
          <pc:docMk/>
          <pc:sldMk cId="2171003849" sldId="260"/>
        </pc:sldMkLst>
        <pc:spChg chg="mod">
          <ac:chgData name="Najlae Sebbar" userId="9c7b56a0572eb324" providerId="Windows Live" clId="Web-{D3846A30-6665-439E-85F0-40B4E98F5716}" dt="2021-01-15T09:11:52.583" v="195" actId="20577"/>
          <ac:spMkLst>
            <pc:docMk/>
            <pc:sldMk cId="2171003849" sldId="260"/>
            <ac:spMk id="2" creationId="{C5E8EF5B-EC98-49AA-B715-0F38119B99D9}"/>
          </ac:spMkLst>
        </pc:spChg>
      </pc:sldChg>
      <pc:sldChg chg="modSp add replId modTransition">
        <pc:chgData name="Najlae Sebbar" userId="9c7b56a0572eb324" providerId="Windows Live" clId="Web-{D3846A30-6665-439E-85F0-40B4E98F5716}" dt="2021-01-15T09:18:15.456" v="244"/>
        <pc:sldMkLst>
          <pc:docMk/>
          <pc:sldMk cId="2141041839" sldId="261"/>
        </pc:sldMkLst>
        <pc:spChg chg="mod">
          <ac:chgData name="Najlae Sebbar" userId="9c7b56a0572eb324" providerId="Windows Live" clId="Web-{D3846A30-6665-439E-85F0-40B4E98F5716}" dt="2021-01-15T09:12:15.263" v="202" actId="20577"/>
          <ac:spMkLst>
            <pc:docMk/>
            <pc:sldMk cId="2141041839" sldId="261"/>
            <ac:spMk id="2" creationId="{C5E8EF5B-EC98-49AA-B715-0F38119B99D9}"/>
          </ac:spMkLst>
        </pc:spChg>
      </pc:sldChg>
      <pc:sldChg chg="modSp add replId modTransition">
        <pc:chgData name="Najlae Sebbar" userId="9c7b56a0572eb324" providerId="Windows Live" clId="Web-{D3846A30-6665-439E-85F0-40B4E98F5716}" dt="2021-01-15T09:18:15.456" v="244"/>
        <pc:sldMkLst>
          <pc:docMk/>
          <pc:sldMk cId="3945914296" sldId="262"/>
        </pc:sldMkLst>
        <pc:spChg chg="mod">
          <ac:chgData name="Najlae Sebbar" userId="9c7b56a0572eb324" providerId="Windows Live" clId="Web-{D3846A30-6665-439E-85F0-40B4E98F5716}" dt="2021-01-15T09:12:26.632" v="208" actId="20577"/>
          <ac:spMkLst>
            <pc:docMk/>
            <pc:sldMk cId="3945914296" sldId="262"/>
            <ac:spMk id="2" creationId="{C5E8EF5B-EC98-49AA-B715-0F38119B99D9}"/>
          </ac:spMkLst>
        </pc:spChg>
      </pc:sldChg>
      <pc:sldChg chg="modSp new modTransition">
        <pc:chgData name="Najlae Sebbar" userId="9c7b56a0572eb324" providerId="Windows Live" clId="Web-{D3846A30-6665-439E-85F0-40B4E98F5716}" dt="2021-01-15T09:18:15.456" v="244"/>
        <pc:sldMkLst>
          <pc:docMk/>
          <pc:sldMk cId="2371463649" sldId="263"/>
        </pc:sldMkLst>
        <pc:spChg chg="mod">
          <ac:chgData name="Najlae Sebbar" userId="9c7b56a0572eb324" providerId="Windows Live" clId="Web-{D3846A30-6665-439E-85F0-40B4E98F5716}" dt="2021-01-15T09:14:05.520" v="242" actId="1076"/>
          <ac:spMkLst>
            <pc:docMk/>
            <pc:sldMk cId="2371463649" sldId="263"/>
            <ac:spMk id="2" creationId="{8729951B-03BD-4BCA-8D80-3D9CE96AFD7E}"/>
          </ac:spMkLst>
        </pc:spChg>
        <pc:spChg chg="mod">
          <ac:chgData name="Najlae Sebbar" userId="9c7b56a0572eb324" providerId="Windows Live" clId="Web-{D3846A30-6665-439E-85F0-40B4E98F5716}" dt="2021-01-15T09:13:34.554" v="239" actId="20577"/>
          <ac:spMkLst>
            <pc:docMk/>
            <pc:sldMk cId="2371463649" sldId="263"/>
            <ac:spMk id="3" creationId="{356F54F1-8051-4CA5-AB3D-095D4F8D0C6C}"/>
          </ac:spMkLst>
        </pc:spChg>
      </pc:sldChg>
      <pc:sldMasterChg chg="del delSldLayout">
        <pc:chgData name="Najlae Sebbar" userId="9c7b56a0572eb324" providerId="Windows Live" clId="Web-{D3846A30-6665-439E-85F0-40B4E98F5716}" dt="2021-01-15T08:48:41.157" v="0"/>
        <pc:sldMasterMkLst>
          <pc:docMk/>
          <pc:sldMasterMk cId="0" sldId="2147483648"/>
        </pc:sldMasterMkLst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Najlae Sebbar" userId="9c7b56a0572eb324" providerId="Windows Live" clId="Web-{D3846A30-6665-439E-85F0-40B4E98F5716}" dt="2021-01-15T08:48:41.157" v="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Transition addSldLayout modSldLayout">
        <pc:chgData name="Najlae Sebbar" userId="9c7b56a0572eb324" providerId="Windows Live" clId="Web-{D3846A30-6665-439E-85F0-40B4E98F5716}" dt="2021-01-15T09:18:15.456" v="244"/>
        <pc:sldMasterMkLst>
          <pc:docMk/>
          <pc:sldMasterMk cId="928954782" sldId="2147483725"/>
        </pc:sldMasterMkLst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4027024545" sldId="2147483714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2325848220" sldId="2147483715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233585664" sldId="2147483716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820831700" sldId="2147483717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4213490120" sldId="2147483718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2596436335" sldId="2147483719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3018223980" sldId="2147483720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1910975460" sldId="2147483721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3603990068" sldId="2147483722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2110412384" sldId="2147483723"/>
          </pc:sldLayoutMkLst>
        </pc:sldLayoutChg>
        <pc:sldLayoutChg chg="add modTransition">
          <pc:chgData name="Najlae Sebbar" userId="9c7b56a0572eb324" providerId="Windows Live" clId="Web-{D3846A30-6665-439E-85F0-40B4E98F5716}" dt="2021-01-15T09:18:15.456" v="244"/>
          <pc:sldLayoutMkLst>
            <pc:docMk/>
            <pc:sldMasterMk cId="928954782" sldId="2147483725"/>
            <pc:sldLayoutMk cId="3514493665" sldId="2147483724"/>
          </pc:sldLayoutMkLst>
        </pc:sldLayoutChg>
      </pc:sldMasterChg>
    </pc:docChg>
  </pc:docChgLst>
  <pc:docChgLst>
    <pc:chgData name="Najlae Sebbar" userId="9c7b56a0572eb324" providerId="Windows Live" clId="Web-{15833064-252C-4606-AA44-06167E53B6C6}"/>
    <pc:docChg chg="modSld">
      <pc:chgData name="Najlae Sebbar" userId="9c7b56a0572eb324" providerId="Windows Live" clId="Web-{15833064-252C-4606-AA44-06167E53B6C6}" dt="2021-01-19T20:16:24.135" v="11" actId="20577"/>
      <pc:docMkLst>
        <pc:docMk/>
      </pc:docMkLst>
      <pc:sldChg chg="modSp">
        <pc:chgData name="Najlae Sebbar" userId="9c7b56a0572eb324" providerId="Windows Live" clId="Web-{15833064-252C-4606-AA44-06167E53B6C6}" dt="2021-01-19T20:16:24.135" v="11" actId="20577"/>
        <pc:sldMkLst>
          <pc:docMk/>
          <pc:sldMk cId="2561094369" sldId="259"/>
        </pc:sldMkLst>
        <pc:spChg chg="mod">
          <ac:chgData name="Najlae Sebbar" userId="9c7b56a0572eb324" providerId="Windows Live" clId="Web-{15833064-252C-4606-AA44-06167E53B6C6}" dt="2021-01-19T20:16:24.135" v="11" actId="20577"/>
          <ac:spMkLst>
            <pc:docMk/>
            <pc:sldMk cId="2561094369" sldId="259"/>
            <ac:spMk id="3" creationId="{DD1554EB-917F-4216-8E07-988C12EF4614}"/>
          </ac:spMkLst>
        </pc:spChg>
      </pc:sldChg>
      <pc:sldChg chg="modSp">
        <pc:chgData name="Najlae Sebbar" userId="9c7b56a0572eb324" providerId="Windows Live" clId="Web-{15833064-252C-4606-AA44-06167E53B6C6}" dt="2021-01-19T20:15:36.913" v="2" actId="20577"/>
        <pc:sldMkLst>
          <pc:docMk/>
          <pc:sldMk cId="2171003849" sldId="260"/>
        </pc:sldMkLst>
        <pc:spChg chg="mod">
          <ac:chgData name="Najlae Sebbar" userId="9c7b56a0572eb324" providerId="Windows Live" clId="Web-{15833064-252C-4606-AA44-06167E53B6C6}" dt="2021-01-19T20:15:36.913" v="2" actId="20577"/>
          <ac:spMkLst>
            <pc:docMk/>
            <pc:sldMk cId="2171003849" sldId="260"/>
            <ac:spMk id="3" creationId="{DD1554EB-917F-4216-8E07-988C12EF4614}"/>
          </ac:spMkLst>
        </pc:spChg>
      </pc:sldChg>
    </pc:docChg>
  </pc:docChgLst>
  <pc:docChgLst>
    <pc:chgData name="Najlae Sebbar" userId="9c7b56a0572eb324" providerId="Windows Live" clId="Web-{BB13431F-91FA-4DB4-9C86-0E0DCE32E906}"/>
    <pc:docChg chg="addSld delSld modSld sldOrd">
      <pc:chgData name="Najlae Sebbar" userId="9c7b56a0572eb324" providerId="Windows Live" clId="Web-{BB13431F-91FA-4DB4-9C86-0E0DCE32E906}" dt="2021-01-19T11:23:21.433" v="38"/>
      <pc:docMkLst>
        <pc:docMk/>
      </pc:docMkLst>
      <pc:sldChg chg="addSp delSp modSp mod setBg">
        <pc:chgData name="Najlae Sebbar" userId="9c7b56a0572eb324" providerId="Windows Live" clId="Web-{BB13431F-91FA-4DB4-9C86-0E0DCE32E906}" dt="2021-01-19T11:23:21.433" v="38"/>
        <pc:sldMkLst>
          <pc:docMk/>
          <pc:sldMk cId="3945914296" sldId="262"/>
        </pc:sldMkLst>
        <pc:spChg chg="del mod ord">
          <ac:chgData name="Najlae Sebbar" userId="9c7b56a0572eb324" providerId="Windows Live" clId="Web-{BB13431F-91FA-4DB4-9C86-0E0DCE32E906}" dt="2021-01-19T11:23:21.433" v="38"/>
          <ac:spMkLst>
            <pc:docMk/>
            <pc:sldMk cId="3945914296" sldId="262"/>
            <ac:spMk id="2" creationId="{C5E8EF5B-EC98-49AA-B715-0F38119B99D9}"/>
          </ac:spMkLst>
        </pc:spChg>
        <pc:spChg chg="del">
          <ac:chgData name="Najlae Sebbar" userId="9c7b56a0572eb324" providerId="Windows Live" clId="Web-{BB13431F-91FA-4DB4-9C86-0E0DCE32E906}" dt="2021-01-19T10:02:59.407" v="0"/>
          <ac:spMkLst>
            <pc:docMk/>
            <pc:sldMk cId="3945914296" sldId="262"/>
            <ac:spMk id="3" creationId="{DD1554EB-917F-4216-8E07-988C12EF4614}"/>
          </ac:spMkLst>
        </pc:spChg>
        <pc:spChg chg="add del">
          <ac:chgData name="Najlae Sebbar" userId="9c7b56a0572eb324" providerId="Windows Live" clId="Web-{BB13431F-91FA-4DB4-9C86-0E0DCE32E906}" dt="2021-01-19T10:03:59.033" v="4"/>
          <ac:spMkLst>
            <pc:docMk/>
            <pc:sldMk cId="3945914296" sldId="262"/>
            <ac:spMk id="6" creationId="{8D06CE56-3881-4ADA-8CEF-D18B02C242A3}"/>
          </ac:spMkLst>
        </pc:spChg>
        <pc:spChg chg="add del">
          <ac:chgData name="Najlae Sebbar" userId="9c7b56a0572eb324" providerId="Windows Live" clId="Web-{BB13431F-91FA-4DB4-9C86-0E0DCE32E906}" dt="2021-01-19T10:03:59.033" v="4"/>
          <ac:spMkLst>
            <pc:docMk/>
            <pc:sldMk cId="3945914296" sldId="262"/>
            <ac:spMk id="7" creationId="{79F3C543-62EC-4433-9C93-A2CD8764E9B4}"/>
          </ac:spMkLst>
        </pc:spChg>
        <pc:spChg chg="add del">
          <ac:chgData name="Najlae Sebbar" userId="9c7b56a0572eb324" providerId="Windows Live" clId="Web-{BB13431F-91FA-4DB4-9C86-0E0DCE32E906}" dt="2021-01-19T10:03:59.033" v="4"/>
          <ac:spMkLst>
            <pc:docMk/>
            <pc:sldMk cId="3945914296" sldId="262"/>
            <ac:spMk id="8" creationId="{C7B352FC-1F44-4AB9-A2BD-FBF231C6B1C1}"/>
          </ac:spMkLst>
        </pc:spChg>
        <pc:spChg chg="add del">
          <ac:chgData name="Najlae Sebbar" userId="9c7b56a0572eb324" providerId="Windows Live" clId="Web-{BB13431F-91FA-4DB4-9C86-0E0DCE32E906}" dt="2021-01-19T10:03:55.111" v="2"/>
          <ac:spMkLst>
            <pc:docMk/>
            <pc:sldMk cId="3945914296" sldId="262"/>
            <ac:spMk id="9" creationId="{8D06CE56-3881-4ADA-8CEF-D18B02C242A3}"/>
          </ac:spMkLst>
        </pc:spChg>
        <pc:spChg chg="add del">
          <ac:chgData name="Najlae Sebbar" userId="9c7b56a0572eb324" providerId="Windows Live" clId="Web-{BB13431F-91FA-4DB4-9C86-0E0DCE32E906}" dt="2021-01-19T10:03:59.033" v="4"/>
          <ac:spMkLst>
            <pc:docMk/>
            <pc:sldMk cId="3945914296" sldId="262"/>
            <ac:spMk id="10" creationId="{0ADDB668-2CA4-4D2B-9C34-3487CA330BA8}"/>
          </ac:spMkLst>
        </pc:spChg>
        <pc:spChg chg="add del">
          <ac:chgData name="Najlae Sebbar" userId="9c7b56a0572eb324" providerId="Windows Live" clId="Web-{BB13431F-91FA-4DB4-9C86-0E0DCE32E906}" dt="2021-01-19T10:03:55.111" v="2"/>
          <ac:spMkLst>
            <pc:docMk/>
            <pc:sldMk cId="3945914296" sldId="262"/>
            <ac:spMk id="11" creationId="{79F3C543-62EC-4433-9C93-A2CD8764E9B4}"/>
          </ac:spMkLst>
        </pc:spChg>
        <pc:spChg chg="add del">
          <ac:chgData name="Najlae Sebbar" userId="9c7b56a0572eb324" providerId="Windows Live" clId="Web-{BB13431F-91FA-4DB4-9C86-0E0DCE32E906}" dt="2021-01-19T10:04:01.534" v="6"/>
          <ac:spMkLst>
            <pc:docMk/>
            <pc:sldMk cId="3945914296" sldId="262"/>
            <ac:spMk id="12" creationId="{8D06CE56-3881-4ADA-8CEF-D18B02C242A3}"/>
          </ac:spMkLst>
        </pc:spChg>
        <pc:spChg chg="add del">
          <ac:chgData name="Najlae Sebbar" userId="9c7b56a0572eb324" providerId="Windows Live" clId="Web-{BB13431F-91FA-4DB4-9C86-0E0DCE32E906}" dt="2021-01-19T10:03:55.111" v="2"/>
          <ac:spMkLst>
            <pc:docMk/>
            <pc:sldMk cId="3945914296" sldId="262"/>
            <ac:spMk id="13" creationId="{2FB82883-1DC0-4BE1-A607-009095F3355A}"/>
          </ac:spMkLst>
        </pc:spChg>
        <pc:spChg chg="add del">
          <ac:chgData name="Najlae Sebbar" userId="9c7b56a0572eb324" providerId="Windows Live" clId="Web-{BB13431F-91FA-4DB4-9C86-0E0DCE32E906}" dt="2021-01-19T10:04:01.534" v="6"/>
          <ac:spMkLst>
            <pc:docMk/>
            <pc:sldMk cId="3945914296" sldId="262"/>
            <ac:spMk id="14" creationId="{79F3C543-62EC-4433-9C93-A2CD8764E9B4}"/>
          </ac:spMkLst>
        </pc:spChg>
        <pc:spChg chg="add del">
          <ac:chgData name="Najlae Sebbar" userId="9c7b56a0572eb324" providerId="Windows Live" clId="Web-{BB13431F-91FA-4DB4-9C86-0E0DCE32E906}" dt="2021-01-19T10:03:55.111" v="2"/>
          <ac:spMkLst>
            <pc:docMk/>
            <pc:sldMk cId="3945914296" sldId="262"/>
            <ac:spMk id="15" creationId="{9FA98EAA-A866-4C95-A2A8-44E46FBAD5A0}"/>
          </ac:spMkLst>
        </pc:spChg>
        <pc:spChg chg="add del">
          <ac:chgData name="Najlae Sebbar" userId="9c7b56a0572eb324" providerId="Windows Live" clId="Web-{BB13431F-91FA-4DB4-9C86-0E0DCE32E906}" dt="2021-01-19T10:04:01.534" v="6"/>
          <ac:spMkLst>
            <pc:docMk/>
            <pc:sldMk cId="3945914296" sldId="262"/>
            <ac:spMk id="16" creationId="{2FB82883-1DC0-4BE1-A607-009095F3355A}"/>
          </ac:spMkLst>
        </pc:spChg>
        <pc:spChg chg="add del">
          <ac:chgData name="Najlae Sebbar" userId="9c7b56a0572eb324" providerId="Windows Live" clId="Web-{BB13431F-91FA-4DB4-9C86-0E0DCE32E906}" dt="2021-01-19T10:03:59.033" v="4"/>
          <ac:spMkLst>
            <pc:docMk/>
            <pc:sldMk cId="3945914296" sldId="262"/>
            <ac:spMk id="17" creationId="{2568BC19-F052-4108-93E1-6A3D1DEC072F}"/>
          </ac:spMkLst>
        </pc:spChg>
        <pc:spChg chg="add del">
          <ac:chgData name="Najlae Sebbar" userId="9c7b56a0572eb324" providerId="Windows Live" clId="Web-{BB13431F-91FA-4DB4-9C86-0E0DCE32E906}" dt="2021-01-19T10:04:01.534" v="6"/>
          <ac:spMkLst>
            <pc:docMk/>
            <pc:sldMk cId="3945914296" sldId="262"/>
            <ac:spMk id="18" creationId="{9FA98EAA-A866-4C95-A2A8-44E46FBAD5A0}"/>
          </ac:spMkLst>
        </pc:spChg>
        <pc:spChg chg="add del">
          <ac:chgData name="Najlae Sebbar" userId="9c7b56a0572eb324" providerId="Windows Live" clId="Web-{BB13431F-91FA-4DB4-9C86-0E0DCE32E906}" dt="2021-01-19T10:03:59.033" v="4"/>
          <ac:spMkLst>
            <pc:docMk/>
            <pc:sldMk cId="3945914296" sldId="262"/>
            <ac:spMk id="19" creationId="{D5FD337D-4D6B-4C8B-B6F5-121097E09881}"/>
          </ac:spMkLst>
        </pc:spChg>
        <pc:spChg chg="add del">
          <ac:chgData name="Najlae Sebbar" userId="9c7b56a0572eb324" providerId="Windows Live" clId="Web-{BB13431F-91FA-4DB4-9C86-0E0DCE32E906}" dt="2021-01-19T10:04:04.987" v="8"/>
          <ac:spMkLst>
            <pc:docMk/>
            <pc:sldMk cId="3945914296" sldId="262"/>
            <ac:spMk id="20" creationId="{8108D317-7CBD-4897-BD1F-959436D2A3BE}"/>
          </ac:spMkLst>
        </pc:spChg>
        <pc:spChg chg="add del">
          <ac:chgData name="Najlae Sebbar" userId="9c7b56a0572eb324" providerId="Windows Live" clId="Web-{BB13431F-91FA-4DB4-9C86-0E0DCE32E906}" dt="2021-01-19T10:04:04.987" v="8"/>
          <ac:spMkLst>
            <pc:docMk/>
            <pc:sldMk cId="3945914296" sldId="262"/>
            <ac:spMk id="21" creationId="{D6297641-8B9F-4767-9606-8A11313227BF}"/>
          </ac:spMkLst>
        </pc:spChg>
        <pc:spChg chg="add del">
          <ac:chgData name="Najlae Sebbar" userId="9c7b56a0572eb324" providerId="Windows Live" clId="Web-{BB13431F-91FA-4DB4-9C86-0E0DCE32E906}" dt="2021-01-19T10:04:04.987" v="8"/>
          <ac:spMkLst>
            <pc:docMk/>
            <pc:sldMk cId="3945914296" sldId="262"/>
            <ac:spMk id="22" creationId="{D8F3CA65-EA00-46B4-9616-39E6853F7BED}"/>
          </ac:spMkLst>
        </pc:spChg>
        <pc:spChg chg="add del">
          <ac:chgData name="Najlae Sebbar" userId="9c7b56a0572eb324" providerId="Windows Live" clId="Web-{BB13431F-91FA-4DB4-9C86-0E0DCE32E906}" dt="2021-01-19T10:04:04.987" v="8"/>
          <ac:spMkLst>
            <pc:docMk/>
            <pc:sldMk cId="3945914296" sldId="262"/>
            <ac:spMk id="23" creationId="{2AEBB12E-7585-4DFA-A70F-7EA4416F643B}"/>
          </ac:spMkLst>
        </pc:spChg>
        <pc:spChg chg="add del">
          <ac:chgData name="Najlae Sebbar" userId="9c7b56a0572eb324" providerId="Windows Live" clId="Web-{BB13431F-91FA-4DB4-9C86-0E0DCE32E906}" dt="2021-01-19T10:04:07.768" v="10"/>
          <ac:spMkLst>
            <pc:docMk/>
            <pc:sldMk cId="3945914296" sldId="262"/>
            <ac:spMk id="24" creationId="{8D06CE56-3881-4ADA-8CEF-D18B02C242A3}"/>
          </ac:spMkLst>
        </pc:spChg>
        <pc:spChg chg="add del">
          <ac:chgData name="Najlae Sebbar" userId="9c7b56a0572eb324" providerId="Windows Live" clId="Web-{BB13431F-91FA-4DB4-9C86-0E0DCE32E906}" dt="2021-01-19T10:04:07.768" v="10"/>
          <ac:spMkLst>
            <pc:docMk/>
            <pc:sldMk cId="3945914296" sldId="262"/>
            <ac:spMk id="25" creationId="{79F3C543-62EC-4433-9C93-A2CD8764E9B4}"/>
          </ac:spMkLst>
        </pc:spChg>
        <pc:spChg chg="add del">
          <ac:chgData name="Najlae Sebbar" userId="9c7b56a0572eb324" providerId="Windows Live" clId="Web-{BB13431F-91FA-4DB4-9C86-0E0DCE32E906}" dt="2021-01-19T10:04:07.768" v="10"/>
          <ac:spMkLst>
            <pc:docMk/>
            <pc:sldMk cId="3945914296" sldId="262"/>
            <ac:spMk id="26" creationId="{C7B352FC-1F44-4AB9-A2BD-FBF231C6B1C1}"/>
          </ac:spMkLst>
        </pc:spChg>
        <pc:spChg chg="add del">
          <ac:chgData name="Najlae Sebbar" userId="9c7b56a0572eb324" providerId="Windows Live" clId="Web-{BB13431F-91FA-4DB4-9C86-0E0DCE32E906}" dt="2021-01-19T10:04:07.768" v="10"/>
          <ac:spMkLst>
            <pc:docMk/>
            <pc:sldMk cId="3945914296" sldId="262"/>
            <ac:spMk id="27" creationId="{0ADDB668-2CA4-4D2B-9C34-3487CA330BA8}"/>
          </ac:spMkLst>
        </pc:spChg>
        <pc:spChg chg="add del">
          <ac:chgData name="Najlae Sebbar" userId="9c7b56a0572eb324" providerId="Windows Live" clId="Web-{BB13431F-91FA-4DB4-9C86-0E0DCE32E906}" dt="2021-01-19T10:04:07.768" v="10"/>
          <ac:spMkLst>
            <pc:docMk/>
            <pc:sldMk cId="3945914296" sldId="262"/>
            <ac:spMk id="28" creationId="{2568BC19-F052-4108-93E1-6A3D1DEC072F}"/>
          </ac:spMkLst>
        </pc:spChg>
        <pc:spChg chg="add del">
          <ac:chgData name="Najlae Sebbar" userId="9c7b56a0572eb324" providerId="Windows Live" clId="Web-{BB13431F-91FA-4DB4-9C86-0E0DCE32E906}" dt="2021-01-19T10:04:07.768" v="10"/>
          <ac:spMkLst>
            <pc:docMk/>
            <pc:sldMk cId="3945914296" sldId="262"/>
            <ac:spMk id="29" creationId="{D5FD337D-4D6B-4C8B-B6F5-121097E09881}"/>
          </ac:spMkLst>
        </pc:spChg>
        <pc:spChg chg="add del">
          <ac:chgData name="Najlae Sebbar" userId="9c7b56a0572eb324" providerId="Windows Live" clId="Web-{BB13431F-91FA-4DB4-9C86-0E0DCE32E906}" dt="2021-01-19T10:04:12.221" v="12"/>
          <ac:spMkLst>
            <pc:docMk/>
            <pc:sldMk cId="3945914296" sldId="262"/>
            <ac:spMk id="30" creationId="{2C9A9DA9-7DC8-488B-A882-123947B0F3D9}"/>
          </ac:spMkLst>
        </pc:spChg>
        <pc:spChg chg="add del">
          <ac:chgData name="Najlae Sebbar" userId="9c7b56a0572eb324" providerId="Windows Live" clId="Web-{BB13431F-91FA-4DB4-9C86-0E0DCE32E906}" dt="2021-01-19T10:04:12.221" v="12"/>
          <ac:spMkLst>
            <pc:docMk/>
            <pc:sldMk cId="3945914296" sldId="262"/>
            <ac:spMk id="31" creationId="{57F6BDD4-E066-4008-8011-6CC31AEB4556}"/>
          </ac:spMkLst>
        </pc:spChg>
        <pc:spChg chg="add del">
          <ac:chgData name="Najlae Sebbar" userId="9c7b56a0572eb324" providerId="Windows Live" clId="Web-{BB13431F-91FA-4DB4-9C86-0E0DCE32E906}" dt="2021-01-19T10:04:12.221" v="12"/>
          <ac:spMkLst>
            <pc:docMk/>
            <pc:sldMk cId="3945914296" sldId="262"/>
            <ac:spMk id="32" creationId="{2711A8FB-68FC-45FC-B01E-38F809E2D439}"/>
          </ac:spMkLst>
        </pc:spChg>
        <pc:spChg chg="add del">
          <ac:chgData name="Najlae Sebbar" userId="9c7b56a0572eb324" providerId="Windows Live" clId="Web-{BB13431F-91FA-4DB4-9C86-0E0DCE32E906}" dt="2021-01-19T10:04:12.221" v="12"/>
          <ac:spMkLst>
            <pc:docMk/>
            <pc:sldMk cId="3945914296" sldId="262"/>
            <ac:spMk id="33" creationId="{2A865FE3-5FC9-4049-87CF-30019C46C0F5}"/>
          </ac:spMkLst>
        </pc:spChg>
        <pc:spChg chg="add del">
          <ac:chgData name="Najlae Sebbar" userId="9c7b56a0572eb324" providerId="Windows Live" clId="Web-{BB13431F-91FA-4DB4-9C86-0E0DCE32E906}" dt="2021-01-19T10:04:12.221" v="12"/>
          <ac:spMkLst>
            <pc:docMk/>
            <pc:sldMk cId="3945914296" sldId="262"/>
            <ac:spMk id="34" creationId="{34C03C6C-041B-4D29-BE72-793B01A36CC7}"/>
          </ac:spMkLst>
        </pc:spChg>
        <pc:spChg chg="add">
          <ac:chgData name="Najlae Sebbar" userId="9c7b56a0572eb324" providerId="Windows Live" clId="Web-{BB13431F-91FA-4DB4-9C86-0E0DCE32E906}" dt="2021-01-19T10:04:12.237" v="13"/>
          <ac:spMkLst>
            <pc:docMk/>
            <pc:sldMk cId="3945914296" sldId="262"/>
            <ac:spMk id="35" creationId="{8D06CE56-3881-4ADA-8CEF-D18B02C242A3}"/>
          </ac:spMkLst>
        </pc:spChg>
        <pc:spChg chg="add">
          <ac:chgData name="Najlae Sebbar" userId="9c7b56a0572eb324" providerId="Windows Live" clId="Web-{BB13431F-91FA-4DB4-9C86-0E0DCE32E906}" dt="2021-01-19T10:04:12.237" v="13"/>
          <ac:spMkLst>
            <pc:docMk/>
            <pc:sldMk cId="3945914296" sldId="262"/>
            <ac:spMk id="36" creationId="{79F3C543-62EC-4433-9C93-A2CD8764E9B4}"/>
          </ac:spMkLst>
        </pc:spChg>
        <pc:spChg chg="add">
          <ac:chgData name="Najlae Sebbar" userId="9c7b56a0572eb324" providerId="Windows Live" clId="Web-{BB13431F-91FA-4DB4-9C86-0E0DCE32E906}" dt="2021-01-19T10:04:12.237" v="13"/>
          <ac:spMkLst>
            <pc:docMk/>
            <pc:sldMk cId="3945914296" sldId="262"/>
            <ac:spMk id="37" creationId="{2FB82883-1DC0-4BE1-A607-009095F3355A}"/>
          </ac:spMkLst>
        </pc:spChg>
        <pc:spChg chg="add">
          <ac:chgData name="Najlae Sebbar" userId="9c7b56a0572eb324" providerId="Windows Live" clId="Web-{BB13431F-91FA-4DB4-9C86-0E0DCE32E906}" dt="2021-01-19T10:04:12.237" v="13"/>
          <ac:spMkLst>
            <pc:docMk/>
            <pc:sldMk cId="3945914296" sldId="262"/>
            <ac:spMk id="38" creationId="{9FA98EAA-A866-4C95-A2A8-44E46FBAD5A0}"/>
          </ac:spMkLst>
        </pc:spChg>
        <pc:picChg chg="add mod ord">
          <ac:chgData name="Najlae Sebbar" userId="9c7b56a0572eb324" providerId="Windows Live" clId="Web-{BB13431F-91FA-4DB4-9C86-0E0DCE32E906}" dt="2021-01-19T10:04:12.237" v="13"/>
          <ac:picMkLst>
            <pc:docMk/>
            <pc:sldMk cId="3945914296" sldId="262"/>
            <ac:picMk id="4" creationId="{9CC92DC1-24F5-4D4B-853B-0F3C9ADE00CE}"/>
          </ac:picMkLst>
        </pc:picChg>
      </pc:sldChg>
      <pc:sldChg chg="addSp delSp modSp new del">
        <pc:chgData name="Najlae Sebbar" userId="9c7b56a0572eb324" providerId="Windows Live" clId="Web-{BB13431F-91FA-4DB4-9C86-0E0DCE32E906}" dt="2021-01-19T10:05:34.583" v="19"/>
        <pc:sldMkLst>
          <pc:docMk/>
          <pc:sldMk cId="2609317630" sldId="264"/>
        </pc:sldMkLst>
        <pc:spChg chg="del">
          <ac:chgData name="Najlae Sebbar" userId="9c7b56a0572eb324" providerId="Windows Live" clId="Web-{BB13431F-91FA-4DB4-9C86-0E0DCE32E906}" dt="2021-01-19T10:05:18.879" v="18"/>
          <ac:spMkLst>
            <pc:docMk/>
            <pc:sldMk cId="2609317630" sldId="264"/>
            <ac:spMk id="3" creationId="{9764AADF-7E64-4A48-B63B-4E10A48A25DE}"/>
          </ac:spMkLst>
        </pc:spChg>
        <pc:picChg chg="add mod ord">
          <ac:chgData name="Najlae Sebbar" userId="9c7b56a0572eb324" providerId="Windows Live" clId="Web-{BB13431F-91FA-4DB4-9C86-0E0DCE32E906}" dt="2021-01-19T10:05:18.879" v="18"/>
          <ac:picMkLst>
            <pc:docMk/>
            <pc:sldMk cId="2609317630" sldId="264"/>
            <ac:picMk id="4" creationId="{66D5E54B-6FF1-4B99-AD2A-8F20331313F9}"/>
          </ac:picMkLst>
        </pc:picChg>
      </pc:sldChg>
      <pc:sldChg chg="delSp modSp add del replId">
        <pc:chgData name="Najlae Sebbar" userId="9c7b56a0572eb324" providerId="Windows Live" clId="Web-{BB13431F-91FA-4DB4-9C86-0E0DCE32E906}" dt="2021-01-19T10:07:03.382" v="28"/>
        <pc:sldMkLst>
          <pc:docMk/>
          <pc:sldMk cId="3238613721" sldId="264"/>
        </pc:sldMkLst>
        <pc:spChg chg="del mod">
          <ac:chgData name="Najlae Sebbar" userId="9c7b56a0572eb324" providerId="Windows Live" clId="Web-{BB13431F-91FA-4DB4-9C86-0E0DCE32E906}" dt="2021-01-19T10:06:11.849" v="24"/>
          <ac:spMkLst>
            <pc:docMk/>
            <pc:sldMk cId="3238613721" sldId="264"/>
            <ac:spMk id="2" creationId="{C5E8EF5B-EC98-49AA-B715-0F38119B99D9}"/>
          </ac:spMkLst>
        </pc:spChg>
        <pc:picChg chg="mod">
          <ac:chgData name="Najlae Sebbar" userId="9c7b56a0572eb324" providerId="Windows Live" clId="Web-{BB13431F-91FA-4DB4-9C86-0E0DCE32E906}" dt="2021-01-19T10:05:56.364" v="22"/>
          <ac:picMkLst>
            <pc:docMk/>
            <pc:sldMk cId="3238613721" sldId="264"/>
            <ac:picMk id="4" creationId="{9CC92DC1-24F5-4D4B-853B-0F3C9ADE00CE}"/>
          </ac:picMkLst>
        </pc:picChg>
      </pc:sldChg>
      <pc:sldChg chg="delSp modSp add replId">
        <pc:chgData name="Najlae Sebbar" userId="9c7b56a0572eb324" providerId="Windows Live" clId="Web-{BB13431F-91FA-4DB4-9C86-0E0DCE32E906}" dt="2021-01-19T10:06:44.084" v="27"/>
        <pc:sldMkLst>
          <pc:docMk/>
          <pc:sldMk cId="1761761865" sldId="265"/>
        </pc:sldMkLst>
        <pc:spChg chg="del mod">
          <ac:chgData name="Najlae Sebbar" userId="9c7b56a0572eb324" providerId="Windows Live" clId="Web-{BB13431F-91FA-4DB4-9C86-0E0DCE32E906}" dt="2021-01-19T10:06:44.084" v="27"/>
          <ac:spMkLst>
            <pc:docMk/>
            <pc:sldMk cId="1761761865" sldId="265"/>
            <ac:spMk id="2" creationId="{C5E8EF5B-EC98-49AA-B715-0F38119B99D9}"/>
          </ac:spMkLst>
        </pc:spChg>
        <pc:picChg chg="mod">
          <ac:chgData name="Najlae Sebbar" userId="9c7b56a0572eb324" providerId="Windows Live" clId="Web-{BB13431F-91FA-4DB4-9C86-0E0DCE32E906}" dt="2021-01-19T10:06:30.771" v="25"/>
          <ac:picMkLst>
            <pc:docMk/>
            <pc:sldMk cId="1761761865" sldId="265"/>
            <ac:picMk id="4" creationId="{9CC92DC1-24F5-4D4B-853B-0F3C9ADE00CE}"/>
          </ac:picMkLst>
        </pc:picChg>
      </pc:sldChg>
      <pc:sldChg chg="modSp new ord">
        <pc:chgData name="Najlae Sebbar" userId="9c7b56a0572eb324" providerId="Windows Live" clId="Web-{BB13431F-91FA-4DB4-9C86-0E0DCE32E906}" dt="2021-01-19T10:07:34.945" v="36"/>
        <pc:sldMkLst>
          <pc:docMk/>
          <pc:sldMk cId="2560166403" sldId="266"/>
        </pc:sldMkLst>
        <pc:spChg chg="mod">
          <ac:chgData name="Najlae Sebbar" userId="9c7b56a0572eb324" providerId="Windows Live" clId="Web-{BB13431F-91FA-4DB4-9C86-0E0DCE32E906}" dt="2021-01-19T10:07:30.460" v="35" actId="20577"/>
          <ac:spMkLst>
            <pc:docMk/>
            <pc:sldMk cId="2560166403" sldId="266"/>
            <ac:spMk id="2" creationId="{40B27C78-7C11-42AA-9497-48C1AF378327}"/>
          </ac:spMkLst>
        </pc:spChg>
      </pc:sldChg>
    </pc:docChg>
  </pc:docChgLst>
  <pc:docChgLst>
    <pc:chgData name="Najlae Sebbar" userId="9c7b56a0572eb324" providerId="Windows Live" clId="Web-{16B4B850-760A-438E-A194-07184C422E7A}"/>
    <pc:docChg chg="modSld">
      <pc:chgData name="Najlae Sebbar" userId="9c7b56a0572eb324" providerId="Windows Live" clId="Web-{16B4B850-760A-438E-A194-07184C422E7A}" dt="2021-01-15T11:51:47.074" v="448" actId="20577"/>
      <pc:docMkLst>
        <pc:docMk/>
      </pc:docMkLst>
      <pc:sldChg chg="modSp">
        <pc:chgData name="Najlae Sebbar" userId="9c7b56a0572eb324" providerId="Windows Live" clId="Web-{16B4B850-760A-438E-A194-07184C422E7A}" dt="2021-01-15T11:51:47.074" v="448" actId="20577"/>
        <pc:sldMkLst>
          <pc:docMk/>
          <pc:sldMk cId="5605475" sldId="258"/>
        </pc:sldMkLst>
        <pc:spChg chg="mod">
          <ac:chgData name="Najlae Sebbar" userId="9c7b56a0572eb324" providerId="Windows Live" clId="Web-{16B4B850-760A-438E-A194-07184C422E7A}" dt="2021-01-15T11:51:47.074" v="448" actId="20577"/>
          <ac:spMkLst>
            <pc:docMk/>
            <pc:sldMk cId="5605475" sldId="258"/>
            <ac:spMk id="3" creationId="{DD1554EB-917F-4216-8E07-988C12EF4614}"/>
          </ac:spMkLst>
        </pc:spChg>
      </pc:sldChg>
      <pc:sldChg chg="addSp delSp modSp">
        <pc:chgData name="Najlae Sebbar" userId="9c7b56a0572eb324" providerId="Windows Live" clId="Web-{16B4B850-760A-438E-A194-07184C422E7A}" dt="2021-01-15T11:44:42.202" v="398" actId="20577"/>
        <pc:sldMkLst>
          <pc:docMk/>
          <pc:sldMk cId="2561094369" sldId="259"/>
        </pc:sldMkLst>
        <pc:spChg chg="mod">
          <ac:chgData name="Najlae Sebbar" userId="9c7b56a0572eb324" providerId="Windows Live" clId="Web-{16B4B850-760A-438E-A194-07184C422E7A}" dt="2021-01-15T11:44:42.202" v="398" actId="20577"/>
          <ac:spMkLst>
            <pc:docMk/>
            <pc:sldMk cId="2561094369" sldId="259"/>
            <ac:spMk id="3" creationId="{DD1554EB-917F-4216-8E07-988C12EF4614}"/>
          </ac:spMkLst>
        </pc:spChg>
        <pc:picChg chg="add del mod">
          <ac:chgData name="Najlae Sebbar" userId="9c7b56a0572eb324" providerId="Windows Live" clId="Web-{16B4B850-760A-438E-A194-07184C422E7A}" dt="2021-01-15T11:26:05.863" v="357"/>
          <ac:picMkLst>
            <pc:docMk/>
            <pc:sldMk cId="2561094369" sldId="259"/>
            <ac:picMk id="4" creationId="{9403C8D1-D9A0-421F-8A39-9F14C843F873}"/>
          </ac:picMkLst>
        </pc:picChg>
      </pc:sldChg>
      <pc:sldChg chg="modSp">
        <pc:chgData name="Najlae Sebbar" userId="9c7b56a0572eb324" providerId="Windows Live" clId="Web-{16B4B850-760A-438E-A194-07184C422E7A}" dt="2021-01-15T11:50:52.760" v="444" actId="20577"/>
        <pc:sldMkLst>
          <pc:docMk/>
          <pc:sldMk cId="2171003849" sldId="260"/>
        </pc:sldMkLst>
        <pc:spChg chg="mod">
          <ac:chgData name="Najlae Sebbar" userId="9c7b56a0572eb324" providerId="Windows Live" clId="Web-{16B4B850-760A-438E-A194-07184C422E7A}" dt="2021-01-15T11:50:52.760" v="444" actId="20577"/>
          <ac:spMkLst>
            <pc:docMk/>
            <pc:sldMk cId="2171003849" sldId="260"/>
            <ac:spMk id="3" creationId="{DD1554EB-917F-4216-8E07-988C12EF4614}"/>
          </ac:spMkLst>
        </pc:spChg>
      </pc:sldChg>
      <pc:sldChg chg="addSp delSp modSp">
        <pc:chgData name="Najlae Sebbar" userId="9c7b56a0572eb324" providerId="Windows Live" clId="Web-{16B4B850-760A-438E-A194-07184C422E7A}" dt="2021-01-15T11:25:18.893" v="354" actId="1076"/>
        <pc:sldMkLst>
          <pc:docMk/>
          <pc:sldMk cId="2141041839" sldId="261"/>
        </pc:sldMkLst>
        <pc:spChg chg="del">
          <ac:chgData name="Najlae Sebbar" userId="9c7b56a0572eb324" providerId="Windows Live" clId="Web-{16B4B850-760A-438E-A194-07184C422E7A}" dt="2021-01-15T11:24:40.204" v="349"/>
          <ac:spMkLst>
            <pc:docMk/>
            <pc:sldMk cId="2141041839" sldId="261"/>
            <ac:spMk id="3" creationId="{DD1554EB-917F-4216-8E07-988C12EF4614}"/>
          </ac:spMkLst>
        </pc:spChg>
        <pc:picChg chg="add mod ord">
          <ac:chgData name="Najlae Sebbar" userId="9c7b56a0572eb324" providerId="Windows Live" clId="Web-{16B4B850-760A-438E-A194-07184C422E7A}" dt="2021-01-15T11:25:18.893" v="354" actId="1076"/>
          <ac:picMkLst>
            <pc:docMk/>
            <pc:sldMk cId="2141041839" sldId="261"/>
            <ac:picMk id="4" creationId="{2132C7BA-E1A1-446E-A9ED-E2436E00BA2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01:35:14.339" idx="1">
    <p:pos x="7100" y="1557"/>
    <p:text> Un site vitrine a donc pour objectif d’apporter une présence en ligne à une entreprise, un artisan, une collectivité et autres, afin d’acquérir des contacts, prospects et clients via internet. Il s’adresse donc à toute personne ayant un objectif commercial mais sans vente directe en ligne.
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22398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17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3633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546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006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238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366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012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454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4822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66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Site Vitrine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0107" y="1238250"/>
            <a:ext cx="3786185" cy="4381500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Groupe B:</a:t>
            </a:r>
            <a:endParaRPr lang="fr-FR" b="1">
              <a:solidFill>
                <a:schemeClr val="accent1"/>
              </a:solidFill>
            </a:endParaRPr>
          </a:p>
          <a:p>
            <a:r>
              <a:rPr lang="en-US">
                <a:ea typeface="+mn-lt"/>
                <a:cs typeface="+mn-lt"/>
              </a:rPr>
              <a:t>BEROUIJIL Hamza</a:t>
            </a:r>
            <a:endParaRPr lang="en-US"/>
          </a:p>
          <a:p>
            <a:r>
              <a:rPr lang="en-US"/>
              <a:t>DAHRI Fatima</a:t>
            </a:r>
          </a:p>
          <a:p>
            <a:r>
              <a:rPr lang="en-US"/>
              <a:t>BEN SOUDA Adnan</a:t>
            </a:r>
          </a:p>
          <a:p>
            <a:r>
              <a:rPr lang="en-US"/>
              <a:t>SEBBAR </a:t>
            </a:r>
            <a:r>
              <a:rPr lang="en-US" err="1"/>
              <a:t>Najlae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BC9C5CC-4AD2-42BB-98ED-9D22501B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31" y="71437"/>
            <a:ext cx="1905000" cy="190500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B263C2EF-5BA5-4D38-85A1-3E5D9F29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9" y="166687"/>
            <a:ext cx="1500188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9951B-03BD-4BCA-8D80-3D9CE96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59" y="771048"/>
            <a:ext cx="10890504" cy="4114800"/>
          </a:xfrm>
        </p:spPr>
        <p:txBody>
          <a:bodyPr/>
          <a:lstStyle/>
          <a:p>
            <a:pPr algn="ctr"/>
            <a:r>
              <a:rPr lang="fr-FR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F54F1-8051-4CA5-AB3D-095D4F8D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2800" b="1">
                <a:solidFill>
                  <a:schemeClr val="accent1"/>
                </a:solidFill>
              </a:rPr>
              <a:t>Fin.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6364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966F1-129C-4E10-9BFC-12D7162B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919002-7498-49A7-A74C-1A76017D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Définition </a:t>
            </a:r>
          </a:p>
          <a:p>
            <a:r>
              <a:rPr lang="fr-FR"/>
              <a:t>Analyse du besoin</a:t>
            </a:r>
          </a:p>
          <a:p>
            <a:r>
              <a:rPr lang="fr-FR"/>
              <a:t>Analyse technique</a:t>
            </a:r>
          </a:p>
          <a:p>
            <a:r>
              <a:rPr lang="fr-FR"/>
              <a:t>Conception</a:t>
            </a:r>
          </a:p>
          <a:p>
            <a:r>
              <a:rPr lang="fr-FR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28392153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EF5B-EC98-49AA-B715-0F38119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554EB-917F-4216-8E07-988C12EF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Wingdings" panose="020B0604020202020204" pitchFamily="34" charset="0"/>
              <a:buChar char="ü"/>
            </a:pPr>
            <a:r>
              <a:rPr lang="fr-FR">
                <a:ea typeface="+mn-lt"/>
                <a:cs typeface="+mn-lt"/>
              </a:rPr>
              <a:t>Un site vitrine est un site internet qui </a:t>
            </a:r>
            <a:r>
              <a:rPr lang="fr-FR" b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présente les produits et services de votre activité</a:t>
            </a:r>
            <a:r>
              <a:rPr lang="fr-FR">
                <a:ea typeface="+mn-lt"/>
                <a:cs typeface="+mn-lt"/>
              </a:rPr>
              <a:t>, sans vendre en ligne.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547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EF5B-EC98-49AA-B715-0F38119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554EB-917F-4216-8E07-988C12EF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Site vitrine pour 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</a:rPr>
              <a:t>COMPC </a:t>
            </a:r>
            <a:r>
              <a:rPr lang="fr-FR" i="1"/>
              <a:t>(secteur : matériel informatique)</a:t>
            </a:r>
          </a:p>
          <a:p>
            <a:r>
              <a:rPr lang="fr-FR"/>
              <a:t>Adaptation d'une </a:t>
            </a:r>
            <a:r>
              <a:rPr lang="fr-FR" err="1"/>
              <a:t>template</a:t>
            </a:r>
            <a:r>
              <a:rPr lang="fr-FR"/>
              <a:t> pour une maquette</a:t>
            </a:r>
            <a:endParaRPr lang="fr-FR" i="1"/>
          </a:p>
          <a:p>
            <a:r>
              <a:rPr lang="fr-FR"/>
              <a:t>Toucher de nouveaux clients</a:t>
            </a:r>
          </a:p>
          <a:p>
            <a:r>
              <a:rPr lang="fr-FR"/>
              <a:t>Communiquer sans investissement</a:t>
            </a:r>
          </a:p>
        </p:txBody>
      </p:sp>
    </p:spTree>
    <p:extLst>
      <p:ext uri="{BB962C8B-B14F-4D97-AF65-F5344CB8AC3E}">
        <p14:creationId xmlns:p14="http://schemas.microsoft.com/office/powerpoint/2010/main" val="256109436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EF5B-EC98-49AA-B715-0F38119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554EB-917F-4216-8E07-988C12EF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  <a:p>
            <a:r>
              <a:rPr lang="fr-FR"/>
              <a:t>HTML</a:t>
            </a:r>
            <a:r>
              <a:rPr lang="fr-FR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baseline="-25000">
                <a:solidFill>
                  <a:schemeClr val="accent1"/>
                </a:solidFill>
              </a:rPr>
              <a:t>Niveau 2</a:t>
            </a:r>
          </a:p>
          <a:p>
            <a:r>
              <a:rPr lang="fr-FR"/>
              <a:t>CSS</a:t>
            </a:r>
            <a:r>
              <a:rPr lang="fr-FR" baseline="-25000">
                <a:solidFill>
                  <a:srgbClr val="C00000"/>
                </a:solidFill>
              </a:rPr>
              <a:t> </a:t>
            </a:r>
            <a:r>
              <a:rPr lang="fr-FR" b="1" baseline="-25000">
                <a:solidFill>
                  <a:schemeClr val="accent1"/>
                </a:solidFill>
              </a:rPr>
              <a:t>Niveau 2</a:t>
            </a:r>
          </a:p>
          <a:p>
            <a:r>
              <a:rPr lang="fr-FR"/>
              <a:t>Partage de code en GitHub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baseline="-25000">
                <a:solidFill>
                  <a:schemeClr val="accent1"/>
                </a:solidFill>
              </a:rPr>
              <a:t>Niveau 1</a:t>
            </a:r>
          </a:p>
        </p:txBody>
      </p:sp>
    </p:spTree>
    <p:extLst>
      <p:ext uri="{BB962C8B-B14F-4D97-AF65-F5344CB8AC3E}">
        <p14:creationId xmlns:p14="http://schemas.microsoft.com/office/powerpoint/2010/main" val="217100384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EF5B-EC98-49AA-B715-0F38119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Conception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132C7BA-E1A1-446E-A9ED-E2436E00B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40" y="2120837"/>
            <a:ext cx="7424673" cy="4027550"/>
          </a:xfrm>
        </p:spPr>
      </p:pic>
    </p:spTree>
    <p:extLst>
      <p:ext uri="{BB962C8B-B14F-4D97-AF65-F5344CB8AC3E}">
        <p14:creationId xmlns:p14="http://schemas.microsoft.com/office/powerpoint/2010/main" val="2141041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27C78-7C11-42AA-9497-48C1AF37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256016640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CC92DC1-24F5-4D4B-853B-0F3C9ADE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429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CC92DC1-24F5-4D4B-853B-0F3C9ADE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38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18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Site Vitrine</vt:lpstr>
      <vt:lpstr>Plan</vt:lpstr>
      <vt:lpstr>Définition</vt:lpstr>
      <vt:lpstr>Analyse du besoin</vt:lpstr>
      <vt:lpstr>Analyse technique</vt:lpstr>
      <vt:lpstr>Conception</vt:lpstr>
      <vt:lpstr>Réalisation</vt:lpstr>
      <vt:lpstr>PowerPoint Presentation</vt:lpstr>
      <vt:lpstr>PowerPoint Presentation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2021-01-15T08:47:36Z</dcterms:created>
  <dcterms:modified xsi:type="dcterms:W3CDTF">2021-05-18T08:35:32Z</dcterms:modified>
</cp:coreProperties>
</file>