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12" y="-1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CD39FDE-0A51-5840-94B2-89A7DD4ED23F}" type="datetimeFigureOut">
              <a:rPr lang="en-US" smtClean="0"/>
              <a:t>10/16/18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BE7367D-1A96-A04A-AEBB-7C83CBF556A8}" type="slidenum">
              <a:rPr lang="es-ES_tradnl" smtClean="0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gexr.com" TargetMode="External"/><Relationship Id="rId3" Type="http://schemas.openxmlformats.org/officeDocument/2006/relationships/hyperlink" Target="http://bit.ly/Reg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Brandon Diaz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6706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regular expression (Regex) is a sequence of characters that define a search pattern</a:t>
            </a:r>
          </a:p>
          <a:p>
            <a:r>
              <a:rPr lang="en-US" b="1" dirty="0" smtClean="0"/>
              <a:t>Regex can be used to search a string and replace certain character sequences</a:t>
            </a:r>
          </a:p>
        </p:txBody>
      </p:sp>
    </p:spTree>
    <p:extLst>
      <p:ext uri="{BB962C8B-B14F-4D97-AF65-F5344CB8AC3E}">
        <p14:creationId xmlns:p14="http://schemas.microsoft.com/office/powerpoint/2010/main" val="37168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Matching </a:t>
            </a:r>
            <a:r>
              <a:rPr lang="en-US" dirty="0"/>
              <a:t>S</a:t>
            </a:r>
            <a:r>
              <a:rPr lang="en-US" dirty="0" smtClean="0"/>
              <a:t>ymbols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430595"/>
              </p:ext>
            </p:extLst>
          </p:nvPr>
        </p:nvGraphicFramePr>
        <p:xfrm>
          <a:off x="438169" y="1641390"/>
          <a:ext cx="8236698" cy="37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36"/>
                <a:gridCol w="3523878"/>
                <a:gridCol w="2922284"/>
              </a:tblGrid>
              <a:tr h="543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5432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</a:t>
                      </a:r>
                      <a:r>
                        <a:rPr lang="en-US" sz="1200" baseline="0" dirty="0" smtClean="0"/>
                        <a:t> matches any character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 </a:t>
                      </a:r>
                      <a:r>
                        <a:rPr lang="en-US" sz="1200" baseline="0" dirty="0" smtClean="0"/>
                        <a:t>Matches a or b or c</a:t>
                      </a:r>
                    </a:p>
                    <a:p>
                      <a:r>
                        <a:rPr lang="en-US" sz="1200" baseline="0" dirty="0" smtClean="0"/>
                        <a:t>.... Matches </a:t>
                      </a:r>
                      <a:r>
                        <a:rPr lang="en-US" sz="1200" baseline="0" dirty="0" err="1" smtClean="0"/>
                        <a:t>abcd</a:t>
                      </a:r>
                      <a:r>
                        <a:rPr lang="en-US" sz="1200" baseline="0" dirty="0" smtClean="0"/>
                        <a:t> or z234 but not </a:t>
                      </a:r>
                      <a:endParaRPr lang="en-US" sz="1200" dirty="0"/>
                    </a:p>
                  </a:txBody>
                  <a:tcPr/>
                </a:tc>
              </a:tr>
              <a:tr h="5432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 Definition: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Matches</a:t>
                      </a:r>
                      <a:r>
                        <a:rPr lang="en-US" sz="1200" baseline="0" dirty="0" smtClean="0"/>
                        <a:t> one occurrence of any of the characters inside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  <a:r>
                        <a:rPr lang="en-US" sz="1200" dirty="0" err="1" smtClean="0"/>
                        <a:t>azb</a:t>
                      </a:r>
                      <a:r>
                        <a:rPr lang="en-US" sz="1200" dirty="0" smtClean="0"/>
                        <a:t>] matches any single</a:t>
                      </a:r>
                      <a:r>
                        <a:rPr lang="en-US" sz="1200" baseline="0" dirty="0" smtClean="0"/>
                        <a:t> a, z, or b character</a:t>
                      </a:r>
                      <a:endParaRPr lang="en-US" sz="1200" dirty="0"/>
                    </a:p>
                  </a:txBody>
                  <a:tcPr/>
                </a:tc>
              </a:tr>
              <a:tr h="543240">
                <a:tc>
                  <a:txBody>
                    <a:bodyPr/>
                    <a:lstStyle/>
                    <a:p>
                      <a:r>
                        <a:rPr lang="en-US" dirty="0" smtClean="0"/>
                        <a:t>[^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Having</a:t>
                      </a:r>
                      <a:r>
                        <a:rPr lang="en-US" sz="1200" baseline="0" dirty="0" smtClean="0"/>
                        <a:t> a ^ at the beginning of a set creates a negated set, matches any character that is not in the set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[^</a:t>
                      </a:r>
                      <a:r>
                        <a:rPr lang="en-US" sz="1200" dirty="0" err="1" smtClean="0"/>
                        <a:t>abcdghj</a:t>
                      </a:r>
                      <a:r>
                        <a:rPr lang="en-US" sz="1200" dirty="0" smtClean="0"/>
                        <a:t>] matches</a:t>
                      </a:r>
                      <a:r>
                        <a:rPr lang="en-US" sz="1200" baseline="0" dirty="0" smtClean="0"/>
                        <a:t> any single character excluding a, b, c, d, g, h, or </a:t>
                      </a:r>
                      <a:r>
                        <a:rPr lang="en-US" sz="1200" baseline="0" dirty="0" err="1" smtClean="0"/>
                        <a:t>i</a:t>
                      </a:r>
                      <a:endParaRPr lang="en-US" sz="1200" dirty="0"/>
                    </a:p>
                  </a:txBody>
                  <a:tcPr/>
                </a:tc>
              </a:tr>
              <a:tr h="543240">
                <a:tc>
                  <a:txBody>
                    <a:bodyPr/>
                    <a:lstStyle/>
                    <a:p>
                      <a:r>
                        <a:rPr lang="en-US" dirty="0" smtClean="0"/>
                        <a:t>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Matches</a:t>
                      </a:r>
                      <a:r>
                        <a:rPr lang="en-US" sz="1200" baseline="0" dirty="0" smtClean="0"/>
                        <a:t> any character within a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[a-c] matches any</a:t>
                      </a:r>
                      <a:r>
                        <a:rPr lang="en-US" sz="1200" baseline="0" dirty="0" smtClean="0"/>
                        <a:t> single a, b, or c</a:t>
                      </a:r>
                    </a:p>
                    <a:p>
                      <a:r>
                        <a:rPr lang="en-US" sz="1200" baseline="0" dirty="0" smtClean="0"/>
                        <a:t>You can also do [a-d1-3]</a:t>
                      </a:r>
                    </a:p>
                    <a:p>
                      <a:r>
                        <a:rPr lang="en-US" sz="1200" baseline="0" dirty="0" smtClean="0"/>
                        <a:t>This will match any single a, b, c, d, 1, 2, </a:t>
                      </a:r>
                      <a:r>
                        <a:rPr lang="en-US" sz="1200" baseline="0" dirty="0" smtClean="0"/>
                        <a:t>or 3. It </a:t>
                      </a:r>
                      <a:r>
                        <a:rPr lang="en-US" sz="1200" baseline="0" dirty="0" smtClean="0"/>
                        <a:t>will not match d1</a:t>
                      </a:r>
                      <a:endParaRPr lang="en-US" sz="1200" dirty="0"/>
                    </a:p>
                  </a:txBody>
                  <a:tcPr/>
                </a:tc>
              </a:tr>
              <a:tr h="54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a|b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| means</a:t>
                      </a:r>
                      <a:r>
                        <a:rPr lang="en-US" sz="1200" baseline="0" dirty="0" smtClean="0"/>
                        <a:t> or, this will match either a or b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</a:t>
                      </a:r>
                      <a:r>
                        <a:rPr lang="en-US" sz="1200" dirty="0" err="1" smtClean="0"/>
                        <a:t>abc</a:t>
                      </a:r>
                      <a:r>
                        <a:rPr lang="en-US" sz="1200" dirty="0" smtClean="0"/>
                        <a:t>]|[xyz] will match any single a, b,</a:t>
                      </a:r>
                      <a:r>
                        <a:rPr lang="en-US" sz="1200" baseline="0" dirty="0" smtClean="0"/>
                        <a:t> c, x, y, z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8169" y="5505505"/>
            <a:ext cx="70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Example:  hi..[</a:t>
            </a:r>
            <a:r>
              <a:rPr lang="en-US" dirty="0" err="1" smtClean="0">
                <a:solidFill>
                  <a:schemeClr val="bg1"/>
                </a:solidFill>
              </a:rPr>
              <a:t>abc</a:t>
            </a:r>
            <a:r>
              <a:rPr lang="en-US" dirty="0" smtClean="0">
                <a:solidFill>
                  <a:schemeClr val="bg1"/>
                </a:solidFill>
              </a:rPr>
              <a:t>][^0-9][a|0]..bye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582" y="5867409"/>
            <a:ext cx="7315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This matches any string starting with hi, followed by any 2 characters, followed by an a b or c, followed by any character that’s not a number, followed by either an a or 0, followed by any two characters, ending in bye ( “hi;;b:0??bye” )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31716"/>
            <a:ext cx="7583487" cy="7335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Meta characters are predefined characters that are convenient to use at times, here are some: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68594"/>
              </p:ext>
            </p:extLst>
          </p:nvPr>
        </p:nvGraphicFramePr>
        <p:xfrm>
          <a:off x="512433" y="2556900"/>
          <a:ext cx="8028156" cy="2698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826"/>
                <a:gridCol w="4255442"/>
                <a:gridCol w="2034888"/>
              </a:tblGrid>
              <a:tr h="4735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 for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 digit</a:t>
                      </a:r>
                      <a:r>
                        <a:rPr lang="en-US" sz="1200" baseline="0" dirty="0" smtClean="0"/>
                        <a:t> character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[0-9]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</a:t>
                      </a:r>
                      <a:r>
                        <a:rPr lang="en-US" sz="1200" baseline="0" dirty="0" smtClean="0"/>
                        <a:t> NON digit character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[^\d]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 word character</a:t>
                      </a:r>
                      <a:r>
                        <a:rPr lang="en-US" sz="1200" baseline="0" dirty="0" smtClean="0"/>
                        <a:t> (alphabet, numbers, or underscore)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[a-zA-Z0-9_]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</a:t>
                      </a:r>
                      <a:r>
                        <a:rPr lang="en-US" sz="1200" baseline="0" dirty="0" smtClean="0"/>
                        <a:t> NON word character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[^\w]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 whitespace</a:t>
                      </a:r>
                      <a:r>
                        <a:rPr lang="en-US" sz="1200" baseline="0" dirty="0" smtClean="0"/>
                        <a:t> character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 \t\n\x0b\r\f]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 NON whitespace character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[^\w]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0843" y="5458645"/>
            <a:ext cx="8028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Note: In java you have to do double backslash when using meta characters or else you will get invalid return sequence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Example:  \\d \\w \\S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643761"/>
            <a:ext cx="7583487" cy="80379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Quantifiers can be used to describe how many characters to match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53980"/>
              </p:ext>
            </p:extLst>
          </p:nvPr>
        </p:nvGraphicFramePr>
        <p:xfrm>
          <a:off x="523184" y="2490410"/>
          <a:ext cx="8341176" cy="344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07"/>
                <a:gridCol w="2548293"/>
                <a:gridCol w="4263976"/>
              </a:tblGrid>
              <a:tr h="360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432444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Occurs zero</a:t>
                      </a:r>
                      <a:r>
                        <a:rPr lang="en-US" sz="1200" baseline="0" dirty="0" smtClean="0"/>
                        <a:t> or more times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  <a:r>
                        <a:rPr lang="en-US" sz="1200" dirty="0" err="1" smtClean="0"/>
                        <a:t>abc</a:t>
                      </a:r>
                      <a:r>
                        <a:rPr lang="en-US" sz="1200" dirty="0" smtClean="0"/>
                        <a:t>]* matches any sequence of a’s b’s and c’s (“</a:t>
                      </a:r>
                      <a:r>
                        <a:rPr lang="en-US" sz="1200" dirty="0" err="1" smtClean="0"/>
                        <a:t>acbacacbaca</a:t>
                      </a:r>
                      <a:r>
                        <a:rPr lang="en-US" sz="1200" dirty="0" smtClean="0"/>
                        <a:t>” or “”)</a:t>
                      </a:r>
                    </a:p>
                    <a:p>
                      <a:r>
                        <a:rPr lang="en-US" sz="1200" dirty="0" smtClean="0"/>
                        <a:t>.* matches</a:t>
                      </a:r>
                      <a:r>
                        <a:rPr lang="en-US" sz="1200" baseline="0" dirty="0" smtClean="0"/>
                        <a:t> any character sequence</a:t>
                      </a:r>
                      <a:endParaRPr lang="en-US" sz="1200" dirty="0"/>
                    </a:p>
                  </a:txBody>
                  <a:tcPr/>
                </a:tc>
              </a:tr>
              <a:tr h="432444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Occurs one or more times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\d+</a:t>
                      </a:r>
                      <a:r>
                        <a:rPr lang="en-US" sz="1200" baseline="0" dirty="0" smtClean="0"/>
                        <a:t> matches any sequence of 1 or more digits (“1241567173”)</a:t>
                      </a:r>
                      <a:endParaRPr lang="en-US" sz="1200" dirty="0" smtClean="0"/>
                    </a:p>
                  </a:txBody>
                  <a:tcPr/>
                </a:tc>
              </a:tr>
              <a:tr h="432444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Occurs zero or one times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A? matches (“A” or “”)</a:t>
                      </a:r>
                      <a:endParaRPr lang="en-US" sz="1200" dirty="0"/>
                    </a:p>
                  </a:txBody>
                  <a:tcPr/>
                </a:tc>
              </a:tr>
              <a:tr h="432444">
                <a:tc>
                  <a:txBody>
                    <a:bodyPr/>
                    <a:lstStyle/>
                    <a:p>
                      <a:r>
                        <a:rPr lang="en-US" dirty="0" smtClean="0"/>
                        <a:t>{x}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Occurs x times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[1-3]{3} matches any sequence of three 1’s,</a:t>
                      </a:r>
                      <a:r>
                        <a:rPr lang="en-US" sz="1200" baseline="0" dirty="0" smtClean="0"/>
                        <a:t> 2’s or 3’s (“123”,”312”,”333”)</a:t>
                      </a:r>
                      <a:endParaRPr lang="en-US" sz="1200" dirty="0"/>
                    </a:p>
                  </a:txBody>
                  <a:tcPr/>
                </a:tc>
              </a:tr>
              <a:tr h="432444">
                <a:tc>
                  <a:txBody>
                    <a:bodyPr/>
                    <a:lstStyle/>
                    <a:p>
                      <a:r>
                        <a:rPr lang="en-US" dirty="0" smtClean="0"/>
                        <a:t>{x,y}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Occurs</a:t>
                      </a:r>
                      <a:r>
                        <a:rPr lang="en-US" sz="1200" baseline="0" dirty="0" smtClean="0"/>
                        <a:t> between x and y times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[a-z]{1,3} matches any sequence of</a:t>
                      </a:r>
                      <a:r>
                        <a:rPr lang="en-US" sz="1200" baseline="0" dirty="0" smtClean="0"/>
                        <a:t> 1, 2, or 3 lowercase letters (“</a:t>
                      </a:r>
                      <a:r>
                        <a:rPr lang="en-US" sz="1200" baseline="0" dirty="0" err="1" smtClean="0"/>
                        <a:t>afs</a:t>
                      </a:r>
                      <a:r>
                        <a:rPr lang="en-US" sz="1200" baseline="0" dirty="0" smtClean="0"/>
                        <a:t>”,”</a:t>
                      </a:r>
                      <a:r>
                        <a:rPr lang="en-US" sz="1200" baseline="0" dirty="0" err="1" smtClean="0"/>
                        <a:t>ke</a:t>
                      </a:r>
                      <a:r>
                        <a:rPr lang="en-US" sz="1200" baseline="0" dirty="0" smtClean="0"/>
                        <a:t>”,”z”,”</a:t>
                      </a:r>
                      <a:r>
                        <a:rPr lang="en-US" sz="1200" baseline="0" dirty="0" err="1" smtClean="0"/>
                        <a:t>abc</a:t>
                      </a:r>
                      <a:r>
                        <a:rPr lang="en-US" sz="1200" baseline="0" dirty="0" smtClean="0"/>
                        <a:t>”)</a:t>
                      </a:r>
                      <a:endParaRPr lang="en-US" sz="1200" dirty="0"/>
                    </a:p>
                  </a:txBody>
                  <a:tcPr/>
                </a:tc>
              </a:tr>
              <a:tr h="432444">
                <a:tc>
                  <a:txBody>
                    <a:bodyPr/>
                    <a:lstStyle/>
                    <a:p>
                      <a:r>
                        <a:rPr lang="en-US" dirty="0" smtClean="0"/>
                        <a:t>*?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Reluctant quantifier: added</a:t>
                      </a:r>
                      <a:r>
                        <a:rPr lang="en-US" sz="1200" baseline="0" dirty="0" smtClean="0"/>
                        <a:t> after another quantifier, tries to find the smallest match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  <a:r>
                        <a:rPr lang="en-US" sz="1200" dirty="0" err="1" smtClean="0"/>
                        <a:t>abc</a:t>
                      </a:r>
                      <a:r>
                        <a:rPr lang="en-US" sz="1200" dirty="0" smtClean="0"/>
                        <a:t>]+?</a:t>
                      </a:r>
                      <a:r>
                        <a:rPr lang="en-US" sz="1200" baseline="0" dirty="0" smtClean="0"/>
                        <a:t> Matches the first character(a, b, or c) that it finds, but then stops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184" y="5972265"/>
            <a:ext cx="730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Example: \d*[</a:t>
            </a:r>
            <a:r>
              <a:rPr lang="en-US" dirty="0" err="1" smtClean="0">
                <a:solidFill>
                  <a:srgbClr val="FFFFFF"/>
                </a:solidFill>
              </a:rPr>
              <a:t>abc</a:t>
            </a:r>
            <a:r>
              <a:rPr lang="en-US" dirty="0" smtClean="0">
                <a:solidFill>
                  <a:srgbClr val="FFFFFF"/>
                </a:solidFill>
              </a:rPr>
              <a:t>]+z?[</a:t>
            </a:r>
            <a:r>
              <a:rPr lang="en-US" dirty="0" err="1" smtClean="0">
                <a:solidFill>
                  <a:srgbClr val="FFFFFF"/>
                </a:solidFill>
              </a:rPr>
              <a:t>abc</a:t>
            </a:r>
            <a:r>
              <a:rPr lang="en-US" dirty="0" smtClean="0">
                <a:solidFill>
                  <a:srgbClr val="FFFFFF"/>
                </a:solidFill>
              </a:rPr>
              <a:t>]+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Matches: (“3214241abcacbzacba”,”aa”,”12bcac”,”3bza”)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and Back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45" y="1643761"/>
            <a:ext cx="7989699" cy="456344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Putting a character sequence inside of parenthesis creates a group</a:t>
            </a:r>
          </a:p>
          <a:p>
            <a:r>
              <a:rPr lang="en-US" sz="1800" dirty="0" smtClean="0"/>
              <a:t>(a[</a:t>
            </a:r>
            <a:r>
              <a:rPr lang="en-US" sz="1800" dirty="0" err="1" smtClean="0"/>
              <a:t>abc</a:t>
            </a:r>
            <a:r>
              <a:rPr lang="en-US" sz="1800" dirty="0" smtClean="0"/>
              <a:t>]c)+</a:t>
            </a:r>
            <a:r>
              <a:rPr lang="en-US" sz="1800" dirty="0"/>
              <a:t> </a:t>
            </a:r>
            <a:r>
              <a:rPr lang="en-US" sz="1800" dirty="0" smtClean="0"/>
              <a:t>will match an a, followed by an (a, b, or c) followed by a c, one or more times. For example “</a:t>
            </a:r>
            <a:r>
              <a:rPr lang="en-US" sz="1800" dirty="0" err="1" smtClean="0"/>
              <a:t>abcaccaacabc</a:t>
            </a:r>
            <a:r>
              <a:rPr lang="en-US" sz="1800" dirty="0" smtClean="0"/>
              <a:t>”</a:t>
            </a:r>
          </a:p>
          <a:p>
            <a:r>
              <a:rPr lang="en-US" sz="1800" dirty="0" smtClean="0"/>
              <a:t>Backslash followed by a number can be used to back reference a group</a:t>
            </a:r>
          </a:p>
          <a:p>
            <a:pPr lvl="1"/>
            <a:r>
              <a:rPr lang="en-US" sz="1600" dirty="0" smtClean="0"/>
              <a:t>Double backslash for java(\\)</a:t>
            </a:r>
          </a:p>
          <a:p>
            <a:r>
              <a:rPr lang="en-US" sz="1800" dirty="0" smtClean="0"/>
              <a:t>When back referencing, the \number will match whatever the group ended up matching</a:t>
            </a:r>
            <a:endParaRPr lang="en-US" sz="1800" dirty="0"/>
          </a:p>
          <a:p>
            <a:pPr lvl="1"/>
            <a:r>
              <a:rPr lang="en-US" sz="1600" dirty="0" smtClean="0"/>
              <a:t>(a[1-3]z)( 123 )\1</a:t>
            </a:r>
          </a:p>
          <a:p>
            <a:pPr lvl="2"/>
            <a:r>
              <a:rPr lang="en-US" sz="1400" dirty="0" smtClean="0"/>
              <a:t>\1 must match whatever group 1 captured</a:t>
            </a:r>
          </a:p>
          <a:p>
            <a:pPr lvl="3"/>
            <a:r>
              <a:rPr lang="en-US" sz="1400" dirty="0"/>
              <a:t>a</a:t>
            </a:r>
            <a:r>
              <a:rPr lang="en-US" sz="1400" dirty="0" smtClean="0"/>
              <a:t>1z 123 a1z will match, but a1z 123 a2z will not match</a:t>
            </a:r>
          </a:p>
        </p:txBody>
      </p:sp>
    </p:spTree>
    <p:extLst>
      <p:ext uri="{BB962C8B-B14F-4D97-AF65-F5344CB8AC3E}">
        <p14:creationId xmlns:p14="http://schemas.microsoft.com/office/powerpoint/2010/main" val="78603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a String </a:t>
            </a:r>
            <a:r>
              <a:rPr lang="en-US" dirty="0"/>
              <a:t>M</a:t>
            </a:r>
            <a:r>
              <a:rPr lang="en-US" dirty="0" smtClean="0"/>
              <a:t>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45" y="1643761"/>
            <a:ext cx="7989699" cy="45634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 method </a:t>
            </a:r>
            <a:r>
              <a:rPr lang="en-US" sz="1400" dirty="0" err="1" smtClean="0"/>
              <a:t>String.matches</a:t>
            </a:r>
            <a:r>
              <a:rPr lang="en-US" sz="1400" dirty="0" smtClean="0"/>
              <a:t>(String regex) will return a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value, true if the string matches the regex pattern, false otherwise</a:t>
            </a:r>
          </a:p>
          <a:p>
            <a:r>
              <a:rPr lang="en-US" sz="1400" dirty="0" smtClean="0"/>
              <a:t>“</a:t>
            </a:r>
            <a:r>
              <a:rPr lang="en-US" sz="1400" dirty="0" err="1" smtClean="0"/>
              <a:t>abc</a:t>
            </a:r>
            <a:r>
              <a:rPr lang="en-US" sz="1400" dirty="0" smtClean="0"/>
              <a:t>”.matches(“[</a:t>
            </a:r>
            <a:r>
              <a:rPr lang="en-US" sz="1400" dirty="0" err="1" smtClean="0"/>
              <a:t>abc</a:t>
            </a:r>
            <a:r>
              <a:rPr lang="en-US" sz="1400" dirty="0" smtClean="0"/>
              <a:t>]+”);               returns true</a:t>
            </a:r>
          </a:p>
          <a:p>
            <a:r>
              <a:rPr lang="en-US" sz="1400" dirty="0" smtClean="0"/>
              <a:t>“13x21”.matches(“\d+[xyz]\d+”);    returns true</a:t>
            </a:r>
          </a:p>
          <a:p>
            <a:r>
              <a:rPr lang="en-US" sz="1400" dirty="0" smtClean="0"/>
              <a:t>“</a:t>
            </a:r>
            <a:r>
              <a:rPr lang="en-US" sz="1400" dirty="0" err="1" smtClean="0"/>
              <a:t>abc</a:t>
            </a:r>
            <a:r>
              <a:rPr lang="en-US" sz="1400" dirty="0" smtClean="0"/>
              <a:t> </a:t>
            </a:r>
            <a:r>
              <a:rPr lang="en-US" sz="1400" dirty="0" err="1" smtClean="0"/>
              <a:t>xyz”.matches</a:t>
            </a:r>
            <a:r>
              <a:rPr lang="en-US" sz="1400" dirty="0" smtClean="0"/>
              <a:t>( “(\S+) \1” );     returns false</a:t>
            </a:r>
          </a:p>
          <a:p>
            <a:r>
              <a:rPr lang="en-US" sz="1400" dirty="0" smtClean="0"/>
              <a:t>“21321324567”.matches(“[^a-z</a:t>
            </a:r>
            <a:r>
              <a:rPr lang="en-US" sz="1400" dirty="0" smtClean="0"/>
              <a:t>]*”</a:t>
            </a:r>
            <a:r>
              <a:rPr lang="en-US" sz="1400" dirty="0" smtClean="0"/>
              <a:t>); returns true</a:t>
            </a:r>
          </a:p>
        </p:txBody>
      </p:sp>
    </p:spTree>
    <p:extLst>
      <p:ext uri="{BB962C8B-B14F-4D97-AF65-F5344CB8AC3E}">
        <p14:creationId xmlns:p14="http://schemas.microsoft.com/office/powerpoint/2010/main" val="40956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</a:t>
            </a:r>
            <a:r>
              <a:rPr lang="en-US" dirty="0"/>
              <a:t>C</a:t>
            </a:r>
            <a:r>
              <a:rPr lang="en-US" dirty="0" smtClean="0"/>
              <a:t>haracter </a:t>
            </a:r>
            <a:r>
              <a:rPr lang="en-US" dirty="0"/>
              <a:t>S</a:t>
            </a:r>
            <a:r>
              <a:rPr lang="en-US" dirty="0" smtClean="0"/>
              <a:t>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45" y="1643761"/>
            <a:ext cx="7989699" cy="45634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 method </a:t>
            </a:r>
            <a:r>
              <a:rPr lang="en-US" sz="1400" dirty="0" err="1" smtClean="0"/>
              <a:t>String.replaceAll</a:t>
            </a:r>
            <a:r>
              <a:rPr lang="en-US" sz="1400" dirty="0" smtClean="0"/>
              <a:t>(String regex, String replacement) will replace any occurrence of the character sequence defined by the regex with a replacement string</a:t>
            </a:r>
          </a:p>
          <a:p>
            <a:r>
              <a:rPr lang="en-US" sz="1400" dirty="0" smtClean="0"/>
              <a:t>The method </a:t>
            </a:r>
            <a:r>
              <a:rPr lang="en-US" sz="1400" dirty="0" err="1" smtClean="0"/>
              <a:t>String.replaceFirst</a:t>
            </a:r>
            <a:r>
              <a:rPr lang="en-US" sz="1400" dirty="0" smtClean="0"/>
              <a:t>(String regex, String replacement) does the same thing, except only for the first occurrence of the character sequence</a:t>
            </a:r>
          </a:p>
          <a:p>
            <a:r>
              <a:rPr lang="en-US" sz="1400" dirty="0" smtClean="0"/>
              <a:t>The method </a:t>
            </a:r>
            <a:r>
              <a:rPr lang="en-US" sz="1400" dirty="0" err="1" smtClean="0"/>
              <a:t>String.replace</a:t>
            </a:r>
            <a:r>
              <a:rPr lang="en-US" sz="1400" dirty="0" smtClean="0"/>
              <a:t>(String string, String replacement) does not accept regex, rather it is used to replace normal strings with a replacement string, this method also accepts chars</a:t>
            </a:r>
          </a:p>
          <a:p>
            <a:r>
              <a:rPr lang="en-US" sz="1400" dirty="0" smtClean="0"/>
              <a:t>“</a:t>
            </a:r>
            <a:r>
              <a:rPr lang="en-US" sz="1400" dirty="0" err="1" smtClean="0"/>
              <a:t>aaaabbbbzzaaa</a:t>
            </a:r>
            <a:r>
              <a:rPr lang="en-US" sz="1400" dirty="0" smtClean="0"/>
              <a:t> </a:t>
            </a:r>
            <a:r>
              <a:rPr lang="en-US" sz="1400" dirty="0" err="1" smtClean="0"/>
              <a:t>aaaa</a:t>
            </a:r>
            <a:r>
              <a:rPr lang="en-US" sz="1400" dirty="0" smtClean="0"/>
              <a:t> </a:t>
            </a:r>
            <a:r>
              <a:rPr lang="en-US" sz="1400" dirty="0" err="1" smtClean="0"/>
              <a:t>zz</a:t>
            </a:r>
            <a:r>
              <a:rPr lang="en-US" sz="1400" dirty="0" smtClean="0"/>
              <a:t> </a:t>
            </a:r>
            <a:r>
              <a:rPr lang="en-US" sz="1400" dirty="0" err="1" smtClean="0"/>
              <a:t>aaaa</a:t>
            </a:r>
            <a:r>
              <a:rPr lang="en-US" sz="1400" dirty="0" smtClean="0"/>
              <a:t>”.</a:t>
            </a:r>
            <a:r>
              <a:rPr lang="en-US" sz="1400" dirty="0" err="1" smtClean="0"/>
              <a:t>replaceAll</a:t>
            </a:r>
            <a:r>
              <a:rPr lang="en-US" sz="1400" dirty="0" smtClean="0"/>
              <a:t>(“</a:t>
            </a:r>
            <a:r>
              <a:rPr lang="en-US" sz="1400" dirty="0" err="1" smtClean="0"/>
              <a:t>a+”,”F</a:t>
            </a:r>
            <a:r>
              <a:rPr lang="en-US" sz="1400" dirty="0" smtClean="0"/>
              <a:t>”);</a:t>
            </a:r>
          </a:p>
          <a:p>
            <a:pPr lvl="1"/>
            <a:r>
              <a:rPr lang="en-US" sz="1200" dirty="0"/>
              <a:t>This returns the string </a:t>
            </a:r>
            <a:r>
              <a:rPr lang="en-US" sz="1200" dirty="0" smtClean="0"/>
              <a:t>“</a:t>
            </a:r>
            <a:r>
              <a:rPr lang="en-US" sz="1200" dirty="0" err="1" smtClean="0"/>
              <a:t>FbbbbzzF</a:t>
            </a:r>
            <a:r>
              <a:rPr lang="en-US" sz="1200" dirty="0" smtClean="0"/>
              <a:t> F </a:t>
            </a:r>
            <a:r>
              <a:rPr lang="en-US" sz="1200" dirty="0" err="1"/>
              <a:t>zz</a:t>
            </a:r>
            <a:r>
              <a:rPr lang="en-US" sz="1200" dirty="0"/>
              <a:t> </a:t>
            </a:r>
            <a:r>
              <a:rPr lang="en-US" sz="1200" dirty="0" smtClean="0"/>
              <a:t>F”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aaaabbbbzzaaa</a:t>
            </a:r>
            <a:r>
              <a:rPr lang="en-US" sz="1400" dirty="0"/>
              <a:t> </a:t>
            </a:r>
            <a:r>
              <a:rPr lang="en-US" sz="1400" dirty="0" err="1"/>
              <a:t>aaaa</a:t>
            </a:r>
            <a:r>
              <a:rPr lang="en-US" sz="1400" dirty="0"/>
              <a:t> </a:t>
            </a:r>
            <a:r>
              <a:rPr lang="en-US" sz="1400" dirty="0" err="1"/>
              <a:t>zz</a:t>
            </a:r>
            <a:r>
              <a:rPr lang="en-US" sz="1400" dirty="0"/>
              <a:t> </a:t>
            </a:r>
            <a:r>
              <a:rPr lang="en-US" sz="1400" dirty="0" err="1"/>
              <a:t>aaaa</a:t>
            </a:r>
            <a:r>
              <a:rPr lang="en-US" sz="1400" dirty="0"/>
              <a:t>”.</a:t>
            </a:r>
            <a:r>
              <a:rPr lang="en-US" sz="1400" dirty="0" err="1" smtClean="0"/>
              <a:t>replaceFirst</a:t>
            </a:r>
            <a:r>
              <a:rPr lang="en-US" sz="1400" dirty="0" smtClean="0"/>
              <a:t>(</a:t>
            </a:r>
            <a:r>
              <a:rPr lang="en-US" sz="1400" dirty="0"/>
              <a:t>“</a:t>
            </a:r>
            <a:r>
              <a:rPr lang="en-US" sz="1400" dirty="0" err="1"/>
              <a:t>a+”,”F</a:t>
            </a:r>
            <a:r>
              <a:rPr lang="en-US" sz="1400" dirty="0"/>
              <a:t>”);</a:t>
            </a:r>
          </a:p>
          <a:p>
            <a:pPr lvl="1"/>
            <a:r>
              <a:rPr lang="en-US" sz="1200" dirty="0"/>
              <a:t>This returns the string </a:t>
            </a:r>
            <a:r>
              <a:rPr lang="en-US" sz="1200" dirty="0" smtClean="0"/>
              <a:t>“</a:t>
            </a:r>
            <a:r>
              <a:rPr lang="en-US" sz="1200" dirty="0" err="1"/>
              <a:t>F</a:t>
            </a:r>
            <a:r>
              <a:rPr lang="en-US" sz="1200" dirty="0" err="1" smtClean="0"/>
              <a:t>bbbbzzaaa</a:t>
            </a:r>
            <a:r>
              <a:rPr lang="en-US" sz="1200" dirty="0" smtClean="0"/>
              <a:t> </a:t>
            </a:r>
            <a:r>
              <a:rPr lang="en-US" sz="1200" dirty="0" err="1" smtClean="0"/>
              <a:t>aaaa</a:t>
            </a:r>
            <a:r>
              <a:rPr lang="en-US" sz="1200" dirty="0" smtClean="0"/>
              <a:t> </a:t>
            </a:r>
            <a:r>
              <a:rPr lang="en-US" sz="1200" dirty="0" err="1"/>
              <a:t>zz</a:t>
            </a:r>
            <a:r>
              <a:rPr lang="en-US" sz="1200" dirty="0"/>
              <a:t> </a:t>
            </a:r>
            <a:r>
              <a:rPr lang="en-US" sz="1200" dirty="0" err="1" smtClean="0"/>
              <a:t>aaaa</a:t>
            </a:r>
            <a:r>
              <a:rPr lang="en-US" sz="1200" dirty="0" smtClean="0"/>
              <a:t>”</a:t>
            </a: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190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45" y="1643761"/>
            <a:ext cx="7989699" cy="145143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Practice at </a:t>
            </a:r>
            <a:r>
              <a:rPr lang="en-US" sz="1400" dirty="0" smtClean="0">
                <a:hlinkClick r:id="rId2"/>
              </a:rPr>
              <a:t>https://regexr.com</a:t>
            </a:r>
            <a:endParaRPr lang="en-US" sz="1400" dirty="0" smtClean="0"/>
          </a:p>
          <a:p>
            <a:r>
              <a:rPr lang="en-US" sz="1400" dirty="0" smtClean="0"/>
              <a:t>Regex tutorial on </a:t>
            </a:r>
            <a:r>
              <a:rPr lang="en-US" sz="1400" dirty="0" err="1" smtClean="0"/>
              <a:t>vogella.com</a:t>
            </a:r>
            <a:r>
              <a:rPr lang="en-US" sz="1400" dirty="0"/>
              <a:t> (</a:t>
            </a:r>
            <a:r>
              <a:rPr lang="en-US" sz="1400" dirty="0">
                <a:hlinkClick r:id="rId3"/>
              </a:rPr>
              <a:t>http://bit.ly/</a:t>
            </a:r>
            <a:r>
              <a:rPr lang="en-US" sz="1400" dirty="0" smtClean="0">
                <a:hlinkClick r:id="rId3"/>
              </a:rPr>
              <a:t>RegeX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641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118</TotalTime>
  <Words>1108</Words>
  <Application>Microsoft Macintosh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Revolution</vt:lpstr>
      <vt:lpstr>Regular Expressions</vt:lpstr>
      <vt:lpstr>Regular Expression</vt:lpstr>
      <vt:lpstr>Some Matching Symbols</vt:lpstr>
      <vt:lpstr>Meta Characters</vt:lpstr>
      <vt:lpstr>Quantifiers</vt:lpstr>
      <vt:lpstr>Grouping and Back Referencing</vt:lpstr>
      <vt:lpstr>Checking if a String Matches</vt:lpstr>
      <vt:lpstr>Replacing Character Sequences</vt:lpstr>
      <vt:lpstr>The End</vt:lpstr>
    </vt:vector>
  </TitlesOfParts>
  <Company>Miami Tax Expert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Louis Diaz</dc:creator>
  <cp:lastModifiedBy>Louis Diaz</cp:lastModifiedBy>
  <cp:revision>13</cp:revision>
  <dcterms:created xsi:type="dcterms:W3CDTF">2018-10-15T22:07:56Z</dcterms:created>
  <dcterms:modified xsi:type="dcterms:W3CDTF">2018-10-16T23:06:03Z</dcterms:modified>
</cp:coreProperties>
</file>