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 Slab"/>
      <p:regular r:id="rId7"/>
      <p:bold r:id="rId8"/>
    </p:embeddedFon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Slab-regular.fntdata"/><Relationship Id="rId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subTitle"/>
          </p:nvPr>
        </p:nvSpPr>
        <p:spPr>
          <a:xfrm>
            <a:off x="671250" y="331692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419" sz="3000"/>
              <a:t>CB - 313 U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00" y="2028037"/>
            <a:ext cx="2945374" cy="17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00" y="2061325"/>
            <a:ext cx="2617948" cy="16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ctrTitle"/>
          </p:nvPr>
        </p:nvSpPr>
        <p:spPr>
          <a:xfrm>
            <a:off x="311700" y="761700"/>
            <a:ext cx="85206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>
                <a:latin typeface="Merriweather"/>
                <a:ea typeface="Merriweather"/>
                <a:cs typeface="Merriweather"/>
                <a:sym typeface="Merriweather"/>
              </a:rPr>
              <a:t>FÍSICA MODERNA 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5">
            <a:alphaModFix amt="90000"/>
          </a:blip>
          <a:stretch>
            <a:fillRect/>
          </a:stretch>
        </p:blipFill>
        <p:spPr>
          <a:xfrm>
            <a:off x="3296025" y="1864349"/>
            <a:ext cx="2510775" cy="14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3086174" y="4438825"/>
            <a:ext cx="3262499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93CF17"/>
                </a:solidFill>
              </a:rPr>
              <a:t>	 	 	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b="1" lang="es-419">
                <a:solidFill>
                  <a:srgbClr val="93CF17"/>
                </a:solidFill>
              </a:rPr>
              <a:t>Mg. PERCY V. CAÑOTE FAJARDO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ármol blanco" id="80" name="Shape 80"/>
          <p:cNvSpPr txBox="1"/>
          <p:nvPr/>
        </p:nvSpPr>
        <p:spPr>
          <a:xfrm>
            <a:off x="0" y="0"/>
            <a:ext cx="9144000" cy="102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34575" y="218522"/>
            <a:ext cx="82440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Verdana"/>
              <a:buNone/>
            </a:pPr>
            <a:r>
              <a:rPr b="0" i="0" lang="es-419" sz="36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1) TEOR</a:t>
            </a:r>
            <a:r>
              <a:rPr lang="es-419" sz="3600">
                <a:solidFill>
                  <a:srgbClr val="FF0000"/>
                </a:solidFill>
              </a:rPr>
              <a:t>Í</a:t>
            </a:r>
            <a:r>
              <a:rPr b="0" i="0" lang="es-419" sz="36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 DE LA RELATIVIDAD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76699" y="1143298"/>
            <a:ext cx="8686800" cy="4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Verdana"/>
              <a:buNone/>
            </a:pPr>
            <a:r>
              <a:rPr b="0" i="0" lang="es-419" sz="24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1,0 </a:t>
            </a:r>
            <a:r>
              <a:rPr b="0" i="0" lang="es-419" sz="2400" u="sng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INTRODUCCI</a:t>
            </a:r>
            <a:r>
              <a:rPr lang="es-419" sz="2400" u="sng">
                <a:solidFill>
                  <a:srgbClr val="FFC000"/>
                </a:solidFill>
              </a:rPr>
              <a:t>Ó</a:t>
            </a:r>
            <a:r>
              <a:rPr b="0" i="0" lang="es-419" sz="2400" u="sng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</a:p>
          <a:p>
            <a:pPr indent="-342900" lvl="0" marL="8001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Verdana"/>
              <a:buNone/>
            </a:pPr>
            <a:r>
              <a:rPr b="0" i="0" lang="es-419" sz="24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i) “Estado de las cosas en física”</a:t>
            </a:r>
          </a:p>
          <a:p>
            <a:pPr indent="-342900" lvl="0" marL="8001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400" u="none" cap="none" strike="noStrike">
                <a:solidFill>
                  <a:srgbClr val="93CF17"/>
                </a:solidFill>
                <a:latin typeface="Verdana"/>
                <a:ea typeface="Verdana"/>
                <a:cs typeface="Verdana"/>
                <a:sym typeface="Verdana"/>
              </a:rPr>
              <a:t>j)</a:t>
            </a:r>
            <a:r>
              <a:rPr b="0" i="0" lang="es-419" sz="24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s-419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-1900  Radiación del cuerpo</a:t>
            </a:r>
            <a:r>
              <a:rPr lang="es-419" sz="2400">
                <a:solidFill>
                  <a:schemeClr val="lt2"/>
                </a:solidFill>
              </a:rPr>
              <a:t> </a:t>
            </a:r>
            <a:r>
              <a:rPr b="0" i="0" lang="es-419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negro ~1868,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s-419" sz="2400">
                <a:solidFill>
                  <a:schemeClr val="lt2"/>
                </a:solidFill>
              </a:rPr>
              <a:t>         </a:t>
            </a:r>
            <a:r>
              <a:rPr b="0" i="0" lang="es-419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Kirchhoff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		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s-419" sz="2400">
                <a:solidFill>
                  <a:schemeClr val="lt2"/>
                </a:solidFill>
              </a:rPr>
              <a:t>         </a:t>
            </a:r>
            <a:r>
              <a:rPr b="0" i="0" lang="es-419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-1900,  		Max Planck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			 &gt; Introduce la física cuántica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		 &gt; Frecuencia de oscilación de moléculas		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975" y="2405500"/>
            <a:ext cx="598383" cy="8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4037" y="3211024"/>
            <a:ext cx="805524" cy="80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