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4" r:id="rId3"/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43" name="Shape 343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81" name="Shape 381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88" name="Shape 388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98" name="Shape 398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06" name="Shape 406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15" name="Shape 415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21" name="Shape 421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47" name="Shape 447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93" name="Shape 493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11" name="Shape 511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20" name="Shape 520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39" name="Shape 539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46" name="Shape 546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53" name="Shape 553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82" name="Shape 582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88" name="Shape 588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96" name="Shape 596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04" name="Shape 604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26" name="Shape 626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65" name="Shape 265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4" name="Shape 6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35" name="Shape 635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2" name="Shape 6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43" name="Shape 643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51" name="Shape 651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60" name="Shape 660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68" name="Shape 668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6" name="Shape 6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77" name="Shape 677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84" name="Shape 684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712" name="Shape 712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7" name="Shape 7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718" name="Shape 718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724" name="Shape 724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73" name="Shape 273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1" name="Shape 7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772" name="Shape 772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9" name="Shape 7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780" name="Shape 780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0" name="Shape 7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791" name="Shape 791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2" name="Shape 8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13" name="Shape 813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0" name="Shape 8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41" name="Shape 841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4" name="Shape 8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75" name="Shape 875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4" name="Shape 9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905" name="Shape 905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9" name="Shape 9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930" name="Shape 930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9" name="Shape 9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950" name="Shape 950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1" name="Shape 9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962" name="Shape 962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89" name="Shape 289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96" name="Shape 296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03" name="Shape 303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13" name="Shape 313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19" name="Shape 319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2455863" y="447675"/>
            <a:ext cx="6192899" cy="26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5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2489200" y="3209925"/>
            <a:ext cx="61467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0" type="dt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6553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s-419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42912" y="77390"/>
            <a:ext cx="82440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200150"/>
            <a:ext cx="8229600" cy="3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0" type="dt"/>
          </p:nvPr>
        </p:nvSpPr>
        <p:spPr>
          <a:xfrm>
            <a:off x="457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6553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s-419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AndTwoObj">
  <p:cSld name="Título, texto y 2 objeto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42912" y="77390"/>
            <a:ext cx="82440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200150"/>
            <a:ext cx="4038600" cy="3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2" type="body"/>
          </p:nvPr>
        </p:nvSpPr>
        <p:spPr>
          <a:xfrm>
            <a:off x="4648200" y="1200150"/>
            <a:ext cx="4038600" cy="16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3" type="body"/>
          </p:nvPr>
        </p:nvSpPr>
        <p:spPr>
          <a:xfrm>
            <a:off x="4648200" y="2927747"/>
            <a:ext cx="40386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10" type="dt"/>
          </p:nvPr>
        </p:nvSpPr>
        <p:spPr>
          <a:xfrm>
            <a:off x="457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6553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s-419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AndObj">
  <p:cSld name="Título, texto y objeto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42912" y="77390"/>
            <a:ext cx="82440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200150"/>
            <a:ext cx="4038600" cy="3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2" type="body"/>
          </p:nvPr>
        </p:nvSpPr>
        <p:spPr>
          <a:xfrm>
            <a:off x="4648200" y="1200150"/>
            <a:ext cx="4038600" cy="3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10" type="dt"/>
          </p:nvPr>
        </p:nvSpPr>
        <p:spPr>
          <a:xfrm>
            <a:off x="457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6553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s-419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ítulo y 4 objeto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42912" y="77390"/>
            <a:ext cx="82440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200150"/>
            <a:ext cx="4038600" cy="16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648200" y="1200150"/>
            <a:ext cx="4038600" cy="16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3" type="body"/>
          </p:nvPr>
        </p:nvSpPr>
        <p:spPr>
          <a:xfrm>
            <a:off x="457200" y="2927747"/>
            <a:ext cx="40386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4" type="body"/>
          </p:nvPr>
        </p:nvSpPr>
        <p:spPr>
          <a:xfrm>
            <a:off x="4648200" y="2927747"/>
            <a:ext cx="40386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0" type="dt"/>
          </p:nvPr>
        </p:nvSpPr>
        <p:spPr>
          <a:xfrm>
            <a:off x="457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6553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s-419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0" type="dt"/>
          </p:nvPr>
        </p:nvSpPr>
        <p:spPr>
          <a:xfrm>
            <a:off x="457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6553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s-419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ontenido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442912" y="77390"/>
            <a:ext cx="8244000" cy="44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0" type="dt"/>
          </p:nvPr>
        </p:nvSpPr>
        <p:spPr>
          <a:xfrm>
            <a:off x="457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6553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s-419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42912" y="77390"/>
            <a:ext cx="82440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200150"/>
            <a:ext cx="4038600" cy="3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2" type="body"/>
          </p:nvPr>
        </p:nvSpPr>
        <p:spPr>
          <a:xfrm>
            <a:off x="4648200" y="1200150"/>
            <a:ext cx="4038600" cy="3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10" type="dt"/>
          </p:nvPr>
        </p:nvSpPr>
        <p:spPr>
          <a:xfrm>
            <a:off x="457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6553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s-419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 rot="5400000">
            <a:off x="5424000" y="1279491"/>
            <a:ext cx="4464900" cy="20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 rot="5400000">
            <a:off x="1225925" y="-705609"/>
            <a:ext cx="4464900" cy="60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0" type="dt"/>
          </p:nvPr>
        </p:nvSpPr>
        <p:spPr>
          <a:xfrm>
            <a:off x="457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05" name="Shape 205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6553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s-419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42912" y="77390"/>
            <a:ext cx="82440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 rot="5400000">
            <a:off x="2901000" y="-1243650"/>
            <a:ext cx="3342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10" name="Shape 210"/>
          <p:cNvSpPr txBox="1"/>
          <p:nvPr>
            <p:ph idx="10" type="dt"/>
          </p:nvPr>
        </p:nvSpPr>
        <p:spPr>
          <a:xfrm>
            <a:off x="457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6553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s-419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15" name="Shape 21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0" type="dt"/>
          </p:nvPr>
        </p:nvSpPr>
        <p:spPr>
          <a:xfrm>
            <a:off x="457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6553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s-419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575050" y="204787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24" name="Shape 224"/>
          <p:cNvSpPr txBox="1"/>
          <p:nvPr>
            <p:ph idx="10" type="dt"/>
          </p:nvPr>
        </p:nvSpPr>
        <p:spPr>
          <a:xfrm>
            <a:off x="457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6553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s-419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ólo el título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42912" y="77390"/>
            <a:ext cx="82440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0" type="dt"/>
          </p:nvPr>
        </p:nvSpPr>
        <p:spPr>
          <a:xfrm>
            <a:off x="457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30" name="Shape 230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6553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s-419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1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35" name="Shape 235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36" name="Shape 236"/>
          <p:cNvSpPr txBox="1"/>
          <p:nvPr>
            <p:ph idx="3" type="body"/>
          </p:nvPr>
        </p:nvSpPr>
        <p:spPr>
          <a:xfrm>
            <a:off x="4645025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1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37" name="Shape 237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10" type="dt"/>
          </p:nvPr>
        </p:nvSpPr>
        <p:spPr>
          <a:xfrm>
            <a:off x="457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39" name="Shape 239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6553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s-419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722312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4" name="Shape 244"/>
          <p:cNvSpPr txBox="1"/>
          <p:nvPr>
            <p:ph idx="10" type="dt"/>
          </p:nvPr>
        </p:nvSpPr>
        <p:spPr>
          <a:xfrm>
            <a:off x="457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5" name="Shape 245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6553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s-419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-25943" y="-64317"/>
            <a:ext cx="9415922" cy="5207732"/>
            <a:chOff x="-25943" y="-85756"/>
            <a:chExt cx="9415922" cy="6943643"/>
          </a:xfrm>
        </p:grpSpPr>
        <p:grpSp>
          <p:nvGrpSpPr>
            <p:cNvPr id="52" name="Shape 52"/>
            <p:cNvGrpSpPr/>
            <p:nvPr/>
          </p:nvGrpSpPr>
          <p:grpSpPr>
            <a:xfrm rot="-240141">
              <a:off x="5203706" y="45750"/>
              <a:ext cx="3979810" cy="6055084"/>
              <a:chOff x="4133071" y="900285"/>
              <a:chExt cx="3979655" cy="6054849"/>
            </a:xfrm>
          </p:grpSpPr>
          <p:sp>
            <p:nvSpPr>
              <p:cNvPr id="53" name="Shape 53"/>
              <p:cNvSpPr/>
              <p:nvPr/>
            </p:nvSpPr>
            <p:spPr>
              <a:xfrm flipH="1" rot="1439976">
                <a:off x="5608655" y="1228744"/>
                <a:ext cx="2116144" cy="2357481"/>
              </a:xfrm>
              <a:custGeom>
                <a:pathLst>
                  <a:path extrusionOk="0" h="120000" w="120000">
                    <a:moveTo>
                      <a:pt x="4429" y="67027"/>
                    </a:moveTo>
                    <a:lnTo>
                      <a:pt x="3221" y="66666"/>
                    </a:lnTo>
                    <a:lnTo>
                      <a:pt x="2013" y="64864"/>
                    </a:lnTo>
                    <a:lnTo>
                      <a:pt x="1208" y="61441"/>
                    </a:lnTo>
                    <a:lnTo>
                      <a:pt x="201" y="57297"/>
                    </a:lnTo>
                    <a:lnTo>
                      <a:pt x="0" y="52072"/>
                    </a:lnTo>
                    <a:lnTo>
                      <a:pt x="0" y="46306"/>
                    </a:lnTo>
                    <a:lnTo>
                      <a:pt x="805" y="40000"/>
                    </a:lnTo>
                    <a:lnTo>
                      <a:pt x="2617" y="33693"/>
                    </a:lnTo>
                    <a:lnTo>
                      <a:pt x="5033" y="27207"/>
                    </a:lnTo>
                    <a:lnTo>
                      <a:pt x="9060" y="20900"/>
                    </a:lnTo>
                    <a:lnTo>
                      <a:pt x="13892" y="15135"/>
                    </a:lnTo>
                    <a:lnTo>
                      <a:pt x="20335" y="9909"/>
                    </a:lnTo>
                    <a:lnTo>
                      <a:pt x="28590" y="5585"/>
                    </a:lnTo>
                    <a:lnTo>
                      <a:pt x="38255" y="2342"/>
                    </a:lnTo>
                    <a:lnTo>
                      <a:pt x="49731" y="360"/>
                    </a:lnTo>
                    <a:lnTo>
                      <a:pt x="63221" y="0"/>
                    </a:lnTo>
                    <a:lnTo>
                      <a:pt x="76510" y="1621"/>
                    </a:lnTo>
                    <a:lnTo>
                      <a:pt x="87785" y="5945"/>
                    </a:lnTo>
                    <a:lnTo>
                      <a:pt x="97449" y="12252"/>
                    </a:lnTo>
                    <a:lnTo>
                      <a:pt x="105503" y="20360"/>
                    </a:lnTo>
                    <a:lnTo>
                      <a:pt x="111543" y="29729"/>
                    </a:lnTo>
                    <a:lnTo>
                      <a:pt x="116174" y="40000"/>
                    </a:lnTo>
                    <a:lnTo>
                      <a:pt x="118993" y="51171"/>
                    </a:lnTo>
                    <a:lnTo>
                      <a:pt x="120000" y="62522"/>
                    </a:lnTo>
                    <a:lnTo>
                      <a:pt x="119798" y="73693"/>
                    </a:lnTo>
                    <a:lnTo>
                      <a:pt x="117785" y="84504"/>
                    </a:lnTo>
                    <a:lnTo>
                      <a:pt x="113959" y="94594"/>
                    </a:lnTo>
                    <a:lnTo>
                      <a:pt x="108724" y="103423"/>
                    </a:lnTo>
                    <a:lnTo>
                      <a:pt x="102080" y="110810"/>
                    </a:lnTo>
                    <a:lnTo>
                      <a:pt x="93624" y="116216"/>
                    </a:lnTo>
                    <a:lnTo>
                      <a:pt x="83959" y="119459"/>
                    </a:lnTo>
                    <a:lnTo>
                      <a:pt x="72483" y="120000"/>
                    </a:lnTo>
                    <a:lnTo>
                      <a:pt x="78322" y="118738"/>
                    </a:lnTo>
                    <a:lnTo>
                      <a:pt x="83959" y="115675"/>
                    </a:lnTo>
                    <a:lnTo>
                      <a:pt x="88791" y="111171"/>
                    </a:lnTo>
                    <a:lnTo>
                      <a:pt x="93221" y="105045"/>
                    </a:lnTo>
                    <a:lnTo>
                      <a:pt x="97046" y="98018"/>
                    </a:lnTo>
                    <a:lnTo>
                      <a:pt x="100067" y="90270"/>
                    </a:lnTo>
                    <a:lnTo>
                      <a:pt x="102483" y="81801"/>
                    </a:lnTo>
                    <a:lnTo>
                      <a:pt x="104093" y="72792"/>
                    </a:lnTo>
                    <a:lnTo>
                      <a:pt x="104697" y="63963"/>
                    </a:lnTo>
                    <a:lnTo>
                      <a:pt x="104496" y="54954"/>
                    </a:lnTo>
                    <a:lnTo>
                      <a:pt x="103489" y="46486"/>
                    </a:lnTo>
                    <a:lnTo>
                      <a:pt x="101073" y="38378"/>
                    </a:lnTo>
                    <a:lnTo>
                      <a:pt x="97651" y="31351"/>
                    </a:lnTo>
                    <a:lnTo>
                      <a:pt x="93020" y="25045"/>
                    </a:lnTo>
                    <a:lnTo>
                      <a:pt x="87181" y="20180"/>
                    </a:lnTo>
                    <a:lnTo>
                      <a:pt x="79932" y="16756"/>
                    </a:lnTo>
                    <a:lnTo>
                      <a:pt x="68657" y="13513"/>
                    </a:lnTo>
                    <a:lnTo>
                      <a:pt x="58389" y="11711"/>
                    </a:lnTo>
                    <a:lnTo>
                      <a:pt x="49530" y="10990"/>
                    </a:lnTo>
                    <a:lnTo>
                      <a:pt x="41677" y="11351"/>
                    </a:lnTo>
                    <a:lnTo>
                      <a:pt x="35033" y="12792"/>
                    </a:lnTo>
                    <a:lnTo>
                      <a:pt x="29395" y="15135"/>
                    </a:lnTo>
                    <a:lnTo>
                      <a:pt x="24362" y="18198"/>
                    </a:lnTo>
                    <a:lnTo>
                      <a:pt x="20335" y="22162"/>
                    </a:lnTo>
                    <a:lnTo>
                      <a:pt x="16912" y="26846"/>
                    </a:lnTo>
                    <a:lnTo>
                      <a:pt x="13892" y="31711"/>
                    </a:lnTo>
                    <a:lnTo>
                      <a:pt x="11476" y="37117"/>
                    </a:lnTo>
                    <a:lnTo>
                      <a:pt x="9664" y="43063"/>
                    </a:lnTo>
                    <a:lnTo>
                      <a:pt x="8053" y="49009"/>
                    </a:lnTo>
                    <a:lnTo>
                      <a:pt x="6644" y="54954"/>
                    </a:lnTo>
                    <a:lnTo>
                      <a:pt x="5637" y="61081"/>
                    </a:lnTo>
                    <a:lnTo>
                      <a:pt x="4429" y="670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4" name="Shape 54"/>
              <p:cNvSpPr/>
              <p:nvPr/>
            </p:nvSpPr>
            <p:spPr>
              <a:xfrm flipH="1" rot="1440175">
                <a:off x="6394520" y="2854313"/>
                <a:ext cx="906379" cy="842991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12658"/>
                    </a:lnTo>
                    <a:lnTo>
                      <a:pt x="1400" y="25316"/>
                    </a:lnTo>
                    <a:lnTo>
                      <a:pt x="2801" y="37974"/>
                    </a:lnTo>
                    <a:lnTo>
                      <a:pt x="5136" y="49620"/>
                    </a:lnTo>
                    <a:lnTo>
                      <a:pt x="8404" y="60253"/>
                    </a:lnTo>
                    <a:lnTo>
                      <a:pt x="12607" y="71392"/>
                    </a:lnTo>
                    <a:lnTo>
                      <a:pt x="17743" y="81518"/>
                    </a:lnTo>
                    <a:lnTo>
                      <a:pt x="23813" y="90126"/>
                    </a:lnTo>
                    <a:lnTo>
                      <a:pt x="31284" y="98227"/>
                    </a:lnTo>
                    <a:lnTo>
                      <a:pt x="40155" y="105316"/>
                    </a:lnTo>
                    <a:lnTo>
                      <a:pt x="49494" y="110886"/>
                    </a:lnTo>
                    <a:lnTo>
                      <a:pt x="61167" y="115443"/>
                    </a:lnTo>
                    <a:lnTo>
                      <a:pt x="73774" y="118481"/>
                    </a:lnTo>
                    <a:lnTo>
                      <a:pt x="87782" y="120000"/>
                    </a:lnTo>
                    <a:lnTo>
                      <a:pt x="102723" y="119493"/>
                    </a:lnTo>
                    <a:lnTo>
                      <a:pt x="120000" y="117468"/>
                    </a:lnTo>
                    <a:lnTo>
                      <a:pt x="104591" y="114936"/>
                    </a:lnTo>
                    <a:lnTo>
                      <a:pt x="91050" y="111392"/>
                    </a:lnTo>
                    <a:lnTo>
                      <a:pt x="79377" y="107341"/>
                    </a:lnTo>
                    <a:lnTo>
                      <a:pt x="69105" y="103291"/>
                    </a:lnTo>
                    <a:lnTo>
                      <a:pt x="59766" y="97721"/>
                    </a:lnTo>
                    <a:lnTo>
                      <a:pt x="52295" y="92151"/>
                    </a:lnTo>
                    <a:lnTo>
                      <a:pt x="45291" y="85569"/>
                    </a:lnTo>
                    <a:lnTo>
                      <a:pt x="39221" y="78481"/>
                    </a:lnTo>
                    <a:lnTo>
                      <a:pt x="33618" y="71392"/>
                    </a:lnTo>
                    <a:lnTo>
                      <a:pt x="28482" y="63291"/>
                    </a:lnTo>
                    <a:lnTo>
                      <a:pt x="24280" y="54177"/>
                    </a:lnTo>
                    <a:lnTo>
                      <a:pt x="20077" y="44556"/>
                    </a:lnTo>
                    <a:lnTo>
                      <a:pt x="15408" y="34936"/>
                    </a:lnTo>
                    <a:lnTo>
                      <a:pt x="10739" y="23797"/>
                    </a:lnTo>
                    <a:lnTo>
                      <a:pt x="5603" y="121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5" name="Shape 55"/>
              <p:cNvSpPr/>
              <p:nvPr/>
            </p:nvSpPr>
            <p:spPr>
              <a:xfrm flipH="1" rot="1439655">
                <a:off x="5772169" y="3433789"/>
                <a:ext cx="439695" cy="395375"/>
              </a:xfrm>
              <a:custGeom>
                <a:pathLst>
                  <a:path extrusionOk="0" h="120000" w="120000">
                    <a:moveTo>
                      <a:pt x="74516" y="0"/>
                    </a:moveTo>
                    <a:lnTo>
                      <a:pt x="120000" y="117818"/>
                    </a:lnTo>
                    <a:lnTo>
                      <a:pt x="116129" y="116727"/>
                    </a:lnTo>
                    <a:lnTo>
                      <a:pt x="103548" y="114545"/>
                    </a:lnTo>
                    <a:lnTo>
                      <a:pt x="86129" y="110181"/>
                    </a:lnTo>
                    <a:lnTo>
                      <a:pt x="65806" y="108000"/>
                    </a:lnTo>
                    <a:lnTo>
                      <a:pt x="43548" y="105818"/>
                    </a:lnTo>
                    <a:lnTo>
                      <a:pt x="24193" y="106909"/>
                    </a:lnTo>
                    <a:lnTo>
                      <a:pt x="8709" y="111272"/>
                    </a:lnTo>
                    <a:lnTo>
                      <a:pt x="0" y="120000"/>
                    </a:lnTo>
                    <a:lnTo>
                      <a:pt x="3870" y="106909"/>
                    </a:lnTo>
                    <a:lnTo>
                      <a:pt x="7741" y="97090"/>
                    </a:lnTo>
                    <a:lnTo>
                      <a:pt x="15483" y="89454"/>
                    </a:lnTo>
                    <a:lnTo>
                      <a:pt x="24193" y="82909"/>
                    </a:lnTo>
                    <a:lnTo>
                      <a:pt x="34838" y="78545"/>
                    </a:lnTo>
                    <a:lnTo>
                      <a:pt x="45483" y="77454"/>
                    </a:lnTo>
                    <a:lnTo>
                      <a:pt x="57096" y="77454"/>
                    </a:lnTo>
                    <a:lnTo>
                      <a:pt x="69677" y="80727"/>
                    </a:lnTo>
                    <a:lnTo>
                      <a:pt x="70645" y="77454"/>
                    </a:lnTo>
                    <a:lnTo>
                      <a:pt x="67741" y="61090"/>
                    </a:lnTo>
                    <a:lnTo>
                      <a:pt x="64838" y="41454"/>
                    </a:lnTo>
                    <a:lnTo>
                      <a:pt x="62903" y="32727"/>
                    </a:lnTo>
                    <a:lnTo>
                      <a:pt x="60967" y="32727"/>
                    </a:lnTo>
                    <a:lnTo>
                      <a:pt x="59032" y="31636"/>
                    </a:lnTo>
                    <a:lnTo>
                      <a:pt x="57096" y="28363"/>
                    </a:lnTo>
                    <a:lnTo>
                      <a:pt x="55161" y="25090"/>
                    </a:lnTo>
                    <a:lnTo>
                      <a:pt x="55161" y="20727"/>
                    </a:lnTo>
                    <a:lnTo>
                      <a:pt x="57096" y="15272"/>
                    </a:lnTo>
                    <a:lnTo>
                      <a:pt x="63870" y="8727"/>
                    </a:lnTo>
                    <a:lnTo>
                      <a:pt x="74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 flipH="1" rot="1439635">
                <a:off x="6313590" y="1544669"/>
                <a:ext cx="388796" cy="550754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5504" y="769"/>
                    </a:lnTo>
                    <a:lnTo>
                      <a:pt x="19816" y="3846"/>
                    </a:lnTo>
                    <a:lnTo>
                      <a:pt x="40733" y="9230"/>
                    </a:lnTo>
                    <a:lnTo>
                      <a:pt x="63853" y="18461"/>
                    </a:lnTo>
                    <a:lnTo>
                      <a:pt x="85871" y="33846"/>
                    </a:lnTo>
                    <a:lnTo>
                      <a:pt x="105688" y="54615"/>
                    </a:lnTo>
                    <a:lnTo>
                      <a:pt x="117798" y="83076"/>
                    </a:lnTo>
                    <a:lnTo>
                      <a:pt x="120000" y="120000"/>
                    </a:lnTo>
                    <a:lnTo>
                      <a:pt x="115596" y="120000"/>
                    </a:lnTo>
                    <a:lnTo>
                      <a:pt x="108990" y="120000"/>
                    </a:lnTo>
                    <a:lnTo>
                      <a:pt x="102385" y="120000"/>
                    </a:lnTo>
                    <a:lnTo>
                      <a:pt x="95779" y="118461"/>
                    </a:lnTo>
                    <a:lnTo>
                      <a:pt x="89174" y="117692"/>
                    </a:lnTo>
                    <a:lnTo>
                      <a:pt x="81467" y="115384"/>
                    </a:lnTo>
                    <a:lnTo>
                      <a:pt x="72660" y="111538"/>
                    </a:lnTo>
                    <a:lnTo>
                      <a:pt x="63853" y="106923"/>
                    </a:lnTo>
                    <a:lnTo>
                      <a:pt x="58348" y="96923"/>
                    </a:lnTo>
                    <a:lnTo>
                      <a:pt x="58348" y="85384"/>
                    </a:lnTo>
                    <a:lnTo>
                      <a:pt x="61651" y="73846"/>
                    </a:lnTo>
                    <a:lnTo>
                      <a:pt x="64954" y="61538"/>
                    </a:lnTo>
                    <a:lnTo>
                      <a:pt x="61651" y="47692"/>
                    </a:lnTo>
                    <a:lnTo>
                      <a:pt x="52844" y="33076"/>
                    </a:lnTo>
                    <a:lnTo>
                      <a:pt x="34128" y="176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7" name="Shape 57"/>
              <p:cNvSpPr/>
              <p:nvPr/>
            </p:nvSpPr>
            <p:spPr>
              <a:xfrm flipH="1" rot="1441590">
                <a:off x="6097519" y="3503550"/>
                <a:ext cx="163572" cy="331713"/>
              </a:xfrm>
              <a:custGeom>
                <a:pathLst>
                  <a:path extrusionOk="0" h="120000" w="120000">
                    <a:moveTo>
                      <a:pt x="80869" y="0"/>
                    </a:moveTo>
                    <a:lnTo>
                      <a:pt x="52173" y="48510"/>
                    </a:lnTo>
                    <a:lnTo>
                      <a:pt x="39130" y="79148"/>
                    </a:lnTo>
                    <a:lnTo>
                      <a:pt x="28695" y="100851"/>
                    </a:lnTo>
                    <a:lnTo>
                      <a:pt x="0" y="120000"/>
                    </a:lnTo>
                    <a:lnTo>
                      <a:pt x="31304" y="112340"/>
                    </a:lnTo>
                    <a:lnTo>
                      <a:pt x="60000" y="102127"/>
                    </a:lnTo>
                    <a:lnTo>
                      <a:pt x="83478" y="88085"/>
                    </a:lnTo>
                    <a:lnTo>
                      <a:pt x="104347" y="72765"/>
                    </a:lnTo>
                    <a:lnTo>
                      <a:pt x="117391" y="56170"/>
                    </a:lnTo>
                    <a:lnTo>
                      <a:pt x="120000" y="38297"/>
                    </a:lnTo>
                    <a:lnTo>
                      <a:pt x="109565" y="19148"/>
                    </a:lnTo>
                    <a:lnTo>
                      <a:pt x="808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8" name="Shape 58"/>
              <p:cNvSpPr/>
              <p:nvPr/>
            </p:nvSpPr>
            <p:spPr>
              <a:xfrm flipH="1" rot="1438849">
                <a:off x="6176964" y="2101872"/>
                <a:ext cx="190438" cy="142889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2222" y="3000"/>
                    </a:lnTo>
                    <a:lnTo>
                      <a:pt x="13333" y="9000"/>
                    </a:lnTo>
                    <a:lnTo>
                      <a:pt x="28888" y="24000"/>
                    </a:lnTo>
                    <a:lnTo>
                      <a:pt x="46666" y="36000"/>
                    </a:lnTo>
                    <a:lnTo>
                      <a:pt x="64444" y="45000"/>
                    </a:lnTo>
                    <a:lnTo>
                      <a:pt x="84444" y="51000"/>
                    </a:lnTo>
                    <a:lnTo>
                      <a:pt x="102222" y="54000"/>
                    </a:lnTo>
                    <a:lnTo>
                      <a:pt x="120000" y="48000"/>
                    </a:lnTo>
                    <a:lnTo>
                      <a:pt x="117777" y="75000"/>
                    </a:lnTo>
                    <a:lnTo>
                      <a:pt x="111111" y="99000"/>
                    </a:lnTo>
                    <a:lnTo>
                      <a:pt x="97777" y="114000"/>
                    </a:lnTo>
                    <a:lnTo>
                      <a:pt x="82222" y="120000"/>
                    </a:lnTo>
                    <a:lnTo>
                      <a:pt x="62222" y="117000"/>
                    </a:lnTo>
                    <a:lnTo>
                      <a:pt x="42222" y="96000"/>
                    </a:lnTo>
                    <a:lnTo>
                      <a:pt x="22222" y="6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9" name="Shape 59"/>
              <p:cNvSpPr/>
              <p:nvPr/>
            </p:nvSpPr>
            <p:spPr>
              <a:xfrm flipH="1" rot="1439749">
                <a:off x="4775238" y="3721121"/>
                <a:ext cx="523766" cy="3268826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4832" y="1022"/>
                    </a:lnTo>
                    <a:lnTo>
                      <a:pt x="12885" y="2386"/>
                    </a:lnTo>
                    <a:lnTo>
                      <a:pt x="22550" y="4090"/>
                    </a:lnTo>
                    <a:lnTo>
                      <a:pt x="33020" y="6306"/>
                    </a:lnTo>
                    <a:lnTo>
                      <a:pt x="46711" y="9034"/>
                    </a:lnTo>
                    <a:lnTo>
                      <a:pt x="58791" y="11931"/>
                    </a:lnTo>
                    <a:lnTo>
                      <a:pt x="70872" y="15340"/>
                    </a:lnTo>
                    <a:lnTo>
                      <a:pt x="80536" y="19261"/>
                    </a:lnTo>
                    <a:lnTo>
                      <a:pt x="90201" y="23352"/>
                    </a:lnTo>
                    <a:lnTo>
                      <a:pt x="96644" y="28125"/>
                    </a:lnTo>
                    <a:lnTo>
                      <a:pt x="99865" y="33409"/>
                    </a:lnTo>
                    <a:lnTo>
                      <a:pt x="101476" y="38863"/>
                    </a:lnTo>
                    <a:lnTo>
                      <a:pt x="96644" y="45000"/>
                    </a:lnTo>
                    <a:lnTo>
                      <a:pt x="87785" y="51477"/>
                    </a:lnTo>
                    <a:lnTo>
                      <a:pt x="74093" y="58295"/>
                    </a:lnTo>
                    <a:lnTo>
                      <a:pt x="53959" y="65795"/>
                    </a:lnTo>
                    <a:lnTo>
                      <a:pt x="31409" y="74318"/>
                    </a:lnTo>
                    <a:lnTo>
                      <a:pt x="16912" y="82159"/>
                    </a:lnTo>
                    <a:lnTo>
                      <a:pt x="8053" y="89488"/>
                    </a:lnTo>
                    <a:lnTo>
                      <a:pt x="4832" y="96477"/>
                    </a:lnTo>
                    <a:lnTo>
                      <a:pt x="4832" y="103125"/>
                    </a:lnTo>
                    <a:lnTo>
                      <a:pt x="6442" y="109261"/>
                    </a:lnTo>
                    <a:lnTo>
                      <a:pt x="9664" y="114715"/>
                    </a:lnTo>
                    <a:lnTo>
                      <a:pt x="11275" y="120000"/>
                    </a:lnTo>
                    <a:lnTo>
                      <a:pt x="33020" y="117272"/>
                    </a:lnTo>
                    <a:lnTo>
                      <a:pt x="31409" y="115909"/>
                    </a:lnTo>
                    <a:lnTo>
                      <a:pt x="28993" y="111988"/>
                    </a:lnTo>
                    <a:lnTo>
                      <a:pt x="26577" y="106022"/>
                    </a:lnTo>
                    <a:lnTo>
                      <a:pt x="28187" y="98011"/>
                    </a:lnTo>
                    <a:lnTo>
                      <a:pt x="33020" y="88465"/>
                    </a:lnTo>
                    <a:lnTo>
                      <a:pt x="46711" y="77556"/>
                    </a:lnTo>
                    <a:lnTo>
                      <a:pt x="69261" y="65795"/>
                    </a:lnTo>
                    <a:lnTo>
                      <a:pt x="103892" y="53352"/>
                    </a:lnTo>
                    <a:lnTo>
                      <a:pt x="115167" y="47556"/>
                    </a:lnTo>
                    <a:lnTo>
                      <a:pt x="120000" y="40056"/>
                    </a:lnTo>
                    <a:lnTo>
                      <a:pt x="115973" y="31363"/>
                    </a:lnTo>
                    <a:lnTo>
                      <a:pt x="105503" y="22840"/>
                    </a:lnTo>
                    <a:lnTo>
                      <a:pt x="87785" y="14488"/>
                    </a:lnTo>
                    <a:lnTo>
                      <a:pt x="65234" y="7500"/>
                    </a:lnTo>
                    <a:lnTo>
                      <a:pt x="35436" y="23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60" name="Shape 60"/>
            <p:cNvSpPr/>
            <p:nvPr/>
          </p:nvSpPr>
          <p:spPr>
            <a:xfrm flipH="1" rot="419516">
              <a:off x="35000" y="3106773"/>
              <a:ext cx="512612" cy="1030395"/>
            </a:xfrm>
            <a:custGeom>
              <a:pathLst>
                <a:path extrusionOk="0" h="120000" w="120000">
                  <a:moveTo>
                    <a:pt x="88125" y="0"/>
                  </a:moveTo>
                  <a:lnTo>
                    <a:pt x="98437" y="4976"/>
                  </a:lnTo>
                  <a:lnTo>
                    <a:pt x="107812" y="14930"/>
                  </a:lnTo>
                  <a:lnTo>
                    <a:pt x="115312" y="27649"/>
                  </a:lnTo>
                  <a:lnTo>
                    <a:pt x="120000" y="43133"/>
                  </a:lnTo>
                  <a:lnTo>
                    <a:pt x="119062" y="61382"/>
                  </a:lnTo>
                  <a:lnTo>
                    <a:pt x="108750" y="80184"/>
                  </a:lnTo>
                  <a:lnTo>
                    <a:pt x="88125" y="100092"/>
                  </a:lnTo>
                  <a:lnTo>
                    <a:pt x="56250" y="120000"/>
                  </a:lnTo>
                  <a:lnTo>
                    <a:pt x="45937" y="117788"/>
                  </a:lnTo>
                  <a:lnTo>
                    <a:pt x="35625" y="116129"/>
                  </a:lnTo>
                  <a:lnTo>
                    <a:pt x="24375" y="113364"/>
                  </a:lnTo>
                  <a:lnTo>
                    <a:pt x="15000" y="111152"/>
                  </a:lnTo>
                  <a:lnTo>
                    <a:pt x="7500" y="108387"/>
                  </a:lnTo>
                  <a:lnTo>
                    <a:pt x="1875" y="105069"/>
                  </a:lnTo>
                  <a:lnTo>
                    <a:pt x="0" y="101198"/>
                  </a:lnTo>
                  <a:lnTo>
                    <a:pt x="937" y="98433"/>
                  </a:lnTo>
                  <a:lnTo>
                    <a:pt x="12187" y="94562"/>
                  </a:lnTo>
                  <a:lnTo>
                    <a:pt x="27187" y="89032"/>
                  </a:lnTo>
                  <a:lnTo>
                    <a:pt x="43125" y="82949"/>
                  </a:lnTo>
                  <a:lnTo>
                    <a:pt x="59062" y="74101"/>
                  </a:lnTo>
                  <a:lnTo>
                    <a:pt x="74062" y="61935"/>
                  </a:lnTo>
                  <a:lnTo>
                    <a:pt x="85312" y="45898"/>
                  </a:lnTo>
                  <a:lnTo>
                    <a:pt x="90937" y="25437"/>
                  </a:lnTo>
                  <a:lnTo>
                    <a:pt x="8812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266700" y="2000250"/>
              <a:ext cx="1998600" cy="2432100"/>
            </a:xfrm>
            <a:custGeom>
              <a:pathLst>
                <a:path extrusionOk="0" h="120000" w="120000">
                  <a:moveTo>
                    <a:pt x="84924" y="120000"/>
                  </a:moveTo>
                  <a:lnTo>
                    <a:pt x="90929" y="113733"/>
                  </a:lnTo>
                  <a:lnTo>
                    <a:pt x="98363" y="104804"/>
                  </a:lnTo>
                  <a:lnTo>
                    <a:pt x="106274" y="93054"/>
                  </a:lnTo>
                  <a:lnTo>
                    <a:pt x="113804" y="80130"/>
                  </a:lnTo>
                  <a:lnTo>
                    <a:pt x="118570" y="65874"/>
                  </a:lnTo>
                  <a:lnTo>
                    <a:pt x="120000" y="50678"/>
                  </a:lnTo>
                  <a:lnTo>
                    <a:pt x="117235" y="36266"/>
                  </a:lnTo>
                  <a:lnTo>
                    <a:pt x="108657" y="23028"/>
                  </a:lnTo>
                  <a:lnTo>
                    <a:pt x="99412" y="14882"/>
                  </a:lnTo>
                  <a:lnTo>
                    <a:pt x="91596" y="8537"/>
                  </a:lnTo>
                  <a:lnTo>
                    <a:pt x="85210" y="5091"/>
                  </a:lnTo>
                  <a:lnTo>
                    <a:pt x="74916" y="1409"/>
                  </a:lnTo>
                  <a:lnTo>
                    <a:pt x="61191" y="0"/>
                  </a:lnTo>
                  <a:lnTo>
                    <a:pt x="41938" y="1801"/>
                  </a:lnTo>
                  <a:lnTo>
                    <a:pt x="34884" y="3446"/>
                  </a:lnTo>
                  <a:lnTo>
                    <a:pt x="27831" y="4543"/>
                  </a:lnTo>
                  <a:lnTo>
                    <a:pt x="21826" y="6187"/>
                  </a:lnTo>
                  <a:lnTo>
                    <a:pt x="16965" y="8067"/>
                  </a:lnTo>
                  <a:lnTo>
                    <a:pt x="12104" y="9947"/>
                  </a:lnTo>
                  <a:lnTo>
                    <a:pt x="7815" y="12375"/>
                  </a:lnTo>
                  <a:lnTo>
                    <a:pt x="3907" y="15430"/>
                  </a:lnTo>
                  <a:lnTo>
                    <a:pt x="0" y="19033"/>
                  </a:lnTo>
                  <a:lnTo>
                    <a:pt x="7243" y="16840"/>
                  </a:lnTo>
                  <a:lnTo>
                    <a:pt x="13725" y="15195"/>
                  </a:lnTo>
                  <a:lnTo>
                    <a:pt x="20206" y="14020"/>
                  </a:lnTo>
                  <a:lnTo>
                    <a:pt x="26687" y="12845"/>
                  </a:lnTo>
                  <a:lnTo>
                    <a:pt x="32025" y="11671"/>
                  </a:lnTo>
                  <a:lnTo>
                    <a:pt x="37839" y="11671"/>
                  </a:lnTo>
                  <a:lnTo>
                    <a:pt x="43653" y="11044"/>
                  </a:lnTo>
                  <a:lnTo>
                    <a:pt x="48705" y="11436"/>
                  </a:lnTo>
                  <a:lnTo>
                    <a:pt x="53852" y="11906"/>
                  </a:lnTo>
                  <a:lnTo>
                    <a:pt x="58903" y="13002"/>
                  </a:lnTo>
                  <a:lnTo>
                    <a:pt x="63764" y="14569"/>
                  </a:lnTo>
                  <a:lnTo>
                    <a:pt x="68149" y="16057"/>
                  </a:lnTo>
                  <a:lnTo>
                    <a:pt x="72438" y="18720"/>
                  </a:lnTo>
                  <a:lnTo>
                    <a:pt x="77299" y="20913"/>
                  </a:lnTo>
                  <a:lnTo>
                    <a:pt x="81493" y="24046"/>
                  </a:lnTo>
                  <a:lnTo>
                    <a:pt x="85687" y="27258"/>
                  </a:lnTo>
                  <a:lnTo>
                    <a:pt x="92549" y="36344"/>
                  </a:lnTo>
                  <a:lnTo>
                    <a:pt x="96838" y="47467"/>
                  </a:lnTo>
                  <a:lnTo>
                    <a:pt x="97887" y="60626"/>
                  </a:lnTo>
                  <a:lnTo>
                    <a:pt x="97410" y="73550"/>
                  </a:lnTo>
                  <a:lnTo>
                    <a:pt x="95504" y="87493"/>
                  </a:lnTo>
                  <a:lnTo>
                    <a:pt x="92073" y="100182"/>
                  </a:lnTo>
                  <a:lnTo>
                    <a:pt x="88927" y="111305"/>
                  </a:lnTo>
                  <a:lnTo>
                    <a:pt x="84924" y="120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4143375"/>
              <a:ext cx="1271700" cy="7287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543" y="18039"/>
                  </a:lnTo>
                  <a:lnTo>
                    <a:pt x="10187" y="34509"/>
                  </a:lnTo>
                  <a:lnTo>
                    <a:pt x="16479" y="49150"/>
                  </a:lnTo>
                  <a:lnTo>
                    <a:pt x="22322" y="59869"/>
                  </a:lnTo>
                  <a:lnTo>
                    <a:pt x="28764" y="72679"/>
                  </a:lnTo>
                  <a:lnTo>
                    <a:pt x="37453" y="82091"/>
                  </a:lnTo>
                  <a:lnTo>
                    <a:pt x="46142" y="87843"/>
                  </a:lnTo>
                  <a:lnTo>
                    <a:pt x="54681" y="95424"/>
                  </a:lnTo>
                  <a:lnTo>
                    <a:pt x="64419" y="99607"/>
                  </a:lnTo>
                  <a:lnTo>
                    <a:pt x="75056" y="101960"/>
                  </a:lnTo>
                  <a:lnTo>
                    <a:pt x="85842" y="102483"/>
                  </a:lnTo>
                  <a:lnTo>
                    <a:pt x="96779" y="99607"/>
                  </a:lnTo>
                  <a:lnTo>
                    <a:pt x="108764" y="94640"/>
                  </a:lnTo>
                  <a:lnTo>
                    <a:pt x="120000" y="87581"/>
                  </a:lnTo>
                  <a:lnTo>
                    <a:pt x="109513" y="98562"/>
                  </a:lnTo>
                  <a:lnTo>
                    <a:pt x="99176" y="105620"/>
                  </a:lnTo>
                  <a:lnTo>
                    <a:pt x="88988" y="112941"/>
                  </a:lnTo>
                  <a:lnTo>
                    <a:pt x="79700" y="116339"/>
                  </a:lnTo>
                  <a:lnTo>
                    <a:pt x="70561" y="119999"/>
                  </a:lnTo>
                  <a:lnTo>
                    <a:pt x="61573" y="119738"/>
                  </a:lnTo>
                  <a:lnTo>
                    <a:pt x="52434" y="119738"/>
                  </a:lnTo>
                  <a:lnTo>
                    <a:pt x="43595" y="117647"/>
                  </a:lnTo>
                  <a:lnTo>
                    <a:pt x="36554" y="113986"/>
                  </a:lnTo>
                  <a:lnTo>
                    <a:pt x="28764" y="108496"/>
                  </a:lnTo>
                  <a:lnTo>
                    <a:pt x="21722" y="103006"/>
                  </a:lnTo>
                  <a:lnTo>
                    <a:pt x="14981" y="97516"/>
                  </a:lnTo>
                  <a:lnTo>
                    <a:pt x="8988" y="90718"/>
                  </a:lnTo>
                  <a:lnTo>
                    <a:pt x="0" y="76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 flipH="1" rot="419533">
              <a:off x="1425700" y="4532360"/>
              <a:ext cx="561878" cy="736582"/>
            </a:xfrm>
            <a:custGeom>
              <a:pathLst>
                <a:path extrusionOk="0" h="120000" w="120000">
                  <a:moveTo>
                    <a:pt x="76923" y="0"/>
                  </a:moveTo>
                  <a:lnTo>
                    <a:pt x="0" y="22727"/>
                  </a:lnTo>
                  <a:lnTo>
                    <a:pt x="3076" y="23636"/>
                  </a:lnTo>
                  <a:lnTo>
                    <a:pt x="14358" y="26363"/>
                  </a:lnTo>
                  <a:lnTo>
                    <a:pt x="29743" y="32727"/>
                  </a:lnTo>
                  <a:lnTo>
                    <a:pt x="47179" y="42727"/>
                  </a:lnTo>
                  <a:lnTo>
                    <a:pt x="67692" y="56363"/>
                  </a:lnTo>
                  <a:lnTo>
                    <a:pt x="86153" y="72727"/>
                  </a:lnTo>
                  <a:lnTo>
                    <a:pt x="104615" y="93636"/>
                  </a:lnTo>
                  <a:lnTo>
                    <a:pt x="118974" y="120000"/>
                  </a:lnTo>
                  <a:lnTo>
                    <a:pt x="120000" y="109090"/>
                  </a:lnTo>
                  <a:lnTo>
                    <a:pt x="117948" y="97272"/>
                  </a:lnTo>
                  <a:lnTo>
                    <a:pt x="110769" y="81818"/>
                  </a:lnTo>
                  <a:lnTo>
                    <a:pt x="101538" y="67272"/>
                  </a:lnTo>
                  <a:lnTo>
                    <a:pt x="91282" y="52727"/>
                  </a:lnTo>
                  <a:lnTo>
                    <a:pt x="80000" y="40909"/>
                  </a:lnTo>
                  <a:lnTo>
                    <a:pt x="68717" y="32727"/>
                  </a:lnTo>
                  <a:lnTo>
                    <a:pt x="59487" y="29090"/>
                  </a:lnTo>
                  <a:lnTo>
                    <a:pt x="70769" y="26363"/>
                  </a:lnTo>
                  <a:lnTo>
                    <a:pt x="81025" y="25454"/>
                  </a:lnTo>
                  <a:lnTo>
                    <a:pt x="91282" y="23636"/>
                  </a:lnTo>
                  <a:lnTo>
                    <a:pt x="100512" y="22727"/>
                  </a:lnTo>
                  <a:lnTo>
                    <a:pt x="107692" y="21818"/>
                  </a:lnTo>
                  <a:lnTo>
                    <a:pt x="111794" y="20000"/>
                  </a:lnTo>
                  <a:lnTo>
                    <a:pt x="115897" y="19090"/>
                  </a:lnTo>
                  <a:lnTo>
                    <a:pt x="116923" y="19090"/>
                  </a:lnTo>
                  <a:lnTo>
                    <a:pt x="7692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 flipH="1" rot="419166">
              <a:off x="1268351" y="4729172"/>
              <a:ext cx="138125" cy="434953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95172" y="0"/>
                  </a:lnTo>
                  <a:lnTo>
                    <a:pt x="66206" y="6233"/>
                  </a:lnTo>
                  <a:lnTo>
                    <a:pt x="37241" y="14025"/>
                  </a:lnTo>
                  <a:lnTo>
                    <a:pt x="16551" y="29610"/>
                  </a:lnTo>
                  <a:lnTo>
                    <a:pt x="4137" y="46753"/>
                  </a:lnTo>
                  <a:lnTo>
                    <a:pt x="0" y="68571"/>
                  </a:lnTo>
                  <a:lnTo>
                    <a:pt x="12413" y="93506"/>
                  </a:lnTo>
                  <a:lnTo>
                    <a:pt x="45517" y="120000"/>
                  </a:lnTo>
                  <a:lnTo>
                    <a:pt x="62068" y="82597"/>
                  </a:lnTo>
                  <a:lnTo>
                    <a:pt x="78620" y="57662"/>
                  </a:lnTo>
                  <a:lnTo>
                    <a:pt x="95172" y="34285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1889125" y="5195887"/>
              <a:ext cx="1758900" cy="1661999"/>
            </a:xfrm>
            <a:custGeom>
              <a:pathLst>
                <a:path extrusionOk="0" h="120000" w="120000">
                  <a:moveTo>
                    <a:pt x="84909" y="120000"/>
                  </a:moveTo>
                  <a:lnTo>
                    <a:pt x="74945" y="115873"/>
                  </a:lnTo>
                  <a:lnTo>
                    <a:pt x="65740" y="108309"/>
                  </a:lnTo>
                  <a:lnTo>
                    <a:pt x="55992" y="98681"/>
                  </a:lnTo>
                  <a:lnTo>
                    <a:pt x="46787" y="88939"/>
                  </a:lnTo>
                  <a:lnTo>
                    <a:pt x="37906" y="77593"/>
                  </a:lnTo>
                  <a:lnTo>
                    <a:pt x="28808" y="64527"/>
                  </a:lnTo>
                  <a:lnTo>
                    <a:pt x="20361" y="51232"/>
                  </a:lnTo>
                  <a:lnTo>
                    <a:pt x="13212" y="37249"/>
                  </a:lnTo>
                  <a:lnTo>
                    <a:pt x="7039" y="24183"/>
                  </a:lnTo>
                  <a:lnTo>
                    <a:pt x="2274" y="11575"/>
                  </a:lnTo>
                  <a:lnTo>
                    <a:pt x="0" y="0"/>
                  </a:lnTo>
                  <a:lnTo>
                    <a:pt x="11805" y="24871"/>
                  </a:lnTo>
                  <a:lnTo>
                    <a:pt x="22635" y="43323"/>
                  </a:lnTo>
                  <a:lnTo>
                    <a:pt x="31841" y="57306"/>
                  </a:lnTo>
                  <a:lnTo>
                    <a:pt x="40397" y="67621"/>
                  </a:lnTo>
                  <a:lnTo>
                    <a:pt x="47761" y="75759"/>
                  </a:lnTo>
                  <a:lnTo>
                    <a:pt x="54801" y="81719"/>
                  </a:lnTo>
                  <a:lnTo>
                    <a:pt x="61083" y="86418"/>
                  </a:lnTo>
                  <a:lnTo>
                    <a:pt x="67148" y="91805"/>
                  </a:lnTo>
                  <a:lnTo>
                    <a:pt x="81660" y="103037"/>
                  </a:lnTo>
                  <a:lnTo>
                    <a:pt x="100180" y="111977"/>
                  </a:lnTo>
                  <a:lnTo>
                    <a:pt x="120000" y="120000"/>
                  </a:lnTo>
                  <a:lnTo>
                    <a:pt x="84909" y="120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66" name="Shape 66"/>
            <p:cNvGrpSpPr/>
            <p:nvPr/>
          </p:nvGrpSpPr>
          <p:grpSpPr>
            <a:xfrm rot="3180028">
              <a:off x="4185692" y="1191314"/>
              <a:ext cx="902742" cy="1009284"/>
              <a:chOff x="2741611" y="1374775"/>
              <a:chExt cx="204663" cy="249150"/>
            </a:xfrm>
          </p:grpSpPr>
          <p:sp>
            <p:nvSpPr>
              <p:cNvPr id="67" name="Shape 67"/>
              <p:cNvSpPr/>
              <p:nvPr/>
            </p:nvSpPr>
            <p:spPr>
              <a:xfrm>
                <a:off x="2741611" y="1374775"/>
                <a:ext cx="65100" cy="93600"/>
              </a:xfrm>
              <a:custGeom>
                <a:pathLst>
                  <a:path extrusionOk="0" h="120000" w="120000">
                    <a:moveTo>
                      <a:pt x="119999" y="28717"/>
                    </a:moveTo>
                    <a:lnTo>
                      <a:pt x="39036" y="0"/>
                    </a:lnTo>
                    <a:lnTo>
                      <a:pt x="0" y="120000"/>
                    </a:lnTo>
                    <a:lnTo>
                      <a:pt x="119999" y="2871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8" name="Shape 68"/>
              <p:cNvSpPr/>
              <p:nvPr/>
            </p:nvSpPr>
            <p:spPr>
              <a:xfrm>
                <a:off x="2835275" y="1419225"/>
                <a:ext cx="111000" cy="77700"/>
              </a:xfrm>
              <a:custGeom>
                <a:pathLst>
                  <a:path extrusionOk="0" h="120000" w="120000">
                    <a:moveTo>
                      <a:pt x="0" y="119999"/>
                    </a:moveTo>
                    <a:lnTo>
                      <a:pt x="101142" y="0"/>
                    </a:lnTo>
                    <a:lnTo>
                      <a:pt x="120000" y="59999"/>
                    </a:lnTo>
                    <a:lnTo>
                      <a:pt x="0" y="11999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2813050" y="1584325"/>
                <a:ext cx="115800" cy="39600"/>
              </a:xfrm>
              <a:custGeom>
                <a:pathLst>
                  <a:path extrusionOk="0" h="120000" w="120000">
                    <a:moveTo>
                      <a:pt x="0" y="17142"/>
                    </a:moveTo>
                    <a:lnTo>
                      <a:pt x="120000" y="0"/>
                    </a:lnTo>
                    <a:lnTo>
                      <a:pt x="108413" y="119999"/>
                    </a:lnTo>
                    <a:lnTo>
                      <a:pt x="0" y="171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70" name="Shape 70"/>
            <p:cNvGrpSpPr/>
            <p:nvPr/>
          </p:nvGrpSpPr>
          <p:grpSpPr>
            <a:xfrm rot="-6720021">
              <a:off x="5776951" y="192625"/>
              <a:ext cx="564799" cy="964855"/>
              <a:chOff x="2747961" y="1374775"/>
              <a:chExt cx="204663" cy="249150"/>
            </a:xfrm>
          </p:grpSpPr>
          <p:sp>
            <p:nvSpPr>
              <p:cNvPr id="71" name="Shape 71"/>
              <p:cNvSpPr/>
              <p:nvPr/>
            </p:nvSpPr>
            <p:spPr>
              <a:xfrm>
                <a:off x="2747961" y="1374775"/>
                <a:ext cx="65100" cy="93600"/>
              </a:xfrm>
              <a:custGeom>
                <a:pathLst>
                  <a:path extrusionOk="0" h="120000" w="120000">
                    <a:moveTo>
                      <a:pt x="119999" y="28717"/>
                    </a:moveTo>
                    <a:lnTo>
                      <a:pt x="39036" y="0"/>
                    </a:lnTo>
                    <a:lnTo>
                      <a:pt x="0" y="120000"/>
                    </a:lnTo>
                    <a:lnTo>
                      <a:pt x="119999" y="2871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2" name="Shape 72"/>
              <p:cNvSpPr/>
              <p:nvPr/>
            </p:nvSpPr>
            <p:spPr>
              <a:xfrm>
                <a:off x="2841625" y="1419225"/>
                <a:ext cx="111000" cy="77700"/>
              </a:xfrm>
              <a:custGeom>
                <a:pathLst>
                  <a:path extrusionOk="0" h="120000" w="120000">
                    <a:moveTo>
                      <a:pt x="0" y="119999"/>
                    </a:moveTo>
                    <a:lnTo>
                      <a:pt x="101142" y="0"/>
                    </a:lnTo>
                    <a:lnTo>
                      <a:pt x="120000" y="59999"/>
                    </a:lnTo>
                    <a:lnTo>
                      <a:pt x="0" y="11999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2816225" y="1584325"/>
                <a:ext cx="115800" cy="39600"/>
              </a:xfrm>
              <a:custGeom>
                <a:pathLst>
                  <a:path extrusionOk="0" h="120000" w="120000">
                    <a:moveTo>
                      <a:pt x="0" y="17142"/>
                    </a:moveTo>
                    <a:lnTo>
                      <a:pt x="120000" y="0"/>
                    </a:lnTo>
                    <a:lnTo>
                      <a:pt x="108413" y="119999"/>
                    </a:lnTo>
                    <a:lnTo>
                      <a:pt x="0" y="171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74" name="Shape 74"/>
            <p:cNvGrpSpPr/>
            <p:nvPr/>
          </p:nvGrpSpPr>
          <p:grpSpPr>
            <a:xfrm rot="8519987">
              <a:off x="1075251" y="5246776"/>
              <a:ext cx="793268" cy="793476"/>
              <a:chOff x="2741611" y="1381125"/>
              <a:chExt cx="204663" cy="247562"/>
            </a:xfrm>
          </p:grpSpPr>
          <p:sp>
            <p:nvSpPr>
              <p:cNvPr id="75" name="Shape 75"/>
              <p:cNvSpPr/>
              <p:nvPr/>
            </p:nvSpPr>
            <p:spPr>
              <a:xfrm>
                <a:off x="2741611" y="1381125"/>
                <a:ext cx="65100" cy="93600"/>
              </a:xfrm>
              <a:custGeom>
                <a:pathLst>
                  <a:path extrusionOk="0" h="120000" w="120000">
                    <a:moveTo>
                      <a:pt x="119999" y="28717"/>
                    </a:moveTo>
                    <a:lnTo>
                      <a:pt x="39036" y="0"/>
                    </a:lnTo>
                    <a:lnTo>
                      <a:pt x="0" y="120000"/>
                    </a:lnTo>
                    <a:lnTo>
                      <a:pt x="119999" y="2871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x="2835275" y="1425575"/>
                <a:ext cx="111000" cy="77700"/>
              </a:xfrm>
              <a:custGeom>
                <a:pathLst>
                  <a:path extrusionOk="0" h="120000" w="120000">
                    <a:moveTo>
                      <a:pt x="0" y="119999"/>
                    </a:moveTo>
                    <a:lnTo>
                      <a:pt x="101142" y="0"/>
                    </a:lnTo>
                    <a:lnTo>
                      <a:pt x="120000" y="59999"/>
                    </a:lnTo>
                    <a:lnTo>
                      <a:pt x="0" y="11999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2813050" y="1589087"/>
                <a:ext cx="115800" cy="39600"/>
              </a:xfrm>
              <a:custGeom>
                <a:pathLst>
                  <a:path extrusionOk="0" h="120000" w="120000">
                    <a:moveTo>
                      <a:pt x="0" y="17142"/>
                    </a:moveTo>
                    <a:lnTo>
                      <a:pt x="120000" y="0"/>
                    </a:lnTo>
                    <a:lnTo>
                      <a:pt x="108413" y="119999"/>
                    </a:lnTo>
                    <a:lnTo>
                      <a:pt x="0" y="171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78" name="Shape 78"/>
            <p:cNvGrpSpPr/>
            <p:nvPr/>
          </p:nvGrpSpPr>
          <p:grpSpPr>
            <a:xfrm flipH="1" rot="4139966">
              <a:off x="641181" y="420514"/>
              <a:ext cx="1123263" cy="1413962"/>
              <a:chOff x="2741611" y="1374775"/>
              <a:chExt cx="204663" cy="249150"/>
            </a:xfrm>
          </p:grpSpPr>
          <p:sp>
            <p:nvSpPr>
              <p:cNvPr id="79" name="Shape 79"/>
              <p:cNvSpPr/>
              <p:nvPr/>
            </p:nvSpPr>
            <p:spPr>
              <a:xfrm>
                <a:off x="2741611" y="1374775"/>
                <a:ext cx="65100" cy="93600"/>
              </a:xfrm>
              <a:custGeom>
                <a:pathLst>
                  <a:path extrusionOk="0" h="120000" w="120000">
                    <a:moveTo>
                      <a:pt x="119999" y="28717"/>
                    </a:moveTo>
                    <a:lnTo>
                      <a:pt x="39036" y="0"/>
                    </a:lnTo>
                    <a:lnTo>
                      <a:pt x="0" y="120000"/>
                    </a:lnTo>
                    <a:lnTo>
                      <a:pt x="119999" y="2871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2835275" y="1419225"/>
                <a:ext cx="111000" cy="77700"/>
              </a:xfrm>
              <a:custGeom>
                <a:pathLst>
                  <a:path extrusionOk="0" h="120000" w="120000">
                    <a:moveTo>
                      <a:pt x="0" y="119999"/>
                    </a:moveTo>
                    <a:lnTo>
                      <a:pt x="101142" y="0"/>
                    </a:lnTo>
                    <a:lnTo>
                      <a:pt x="120000" y="59999"/>
                    </a:lnTo>
                    <a:lnTo>
                      <a:pt x="0" y="11999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2813050" y="1584325"/>
                <a:ext cx="115800" cy="39600"/>
              </a:xfrm>
              <a:custGeom>
                <a:pathLst>
                  <a:path extrusionOk="0" h="120000" w="120000">
                    <a:moveTo>
                      <a:pt x="0" y="17142"/>
                    </a:moveTo>
                    <a:lnTo>
                      <a:pt x="120000" y="0"/>
                    </a:lnTo>
                    <a:lnTo>
                      <a:pt x="108413" y="119999"/>
                    </a:lnTo>
                    <a:lnTo>
                      <a:pt x="0" y="171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82" name="Shape 82"/>
            <p:cNvGrpSpPr/>
            <p:nvPr/>
          </p:nvGrpSpPr>
          <p:grpSpPr>
            <a:xfrm flipH="1" rot="10020008">
              <a:off x="7337491" y="3797939"/>
              <a:ext cx="1123265" cy="1413962"/>
              <a:chOff x="2741611" y="1374775"/>
              <a:chExt cx="204663" cy="249150"/>
            </a:xfrm>
          </p:grpSpPr>
          <p:sp>
            <p:nvSpPr>
              <p:cNvPr id="83" name="Shape 83"/>
              <p:cNvSpPr/>
              <p:nvPr/>
            </p:nvSpPr>
            <p:spPr>
              <a:xfrm>
                <a:off x="2741611" y="1374775"/>
                <a:ext cx="65100" cy="93600"/>
              </a:xfrm>
              <a:custGeom>
                <a:pathLst>
                  <a:path extrusionOk="0" h="120000" w="120000">
                    <a:moveTo>
                      <a:pt x="119999" y="28717"/>
                    </a:moveTo>
                    <a:lnTo>
                      <a:pt x="39036" y="0"/>
                    </a:lnTo>
                    <a:lnTo>
                      <a:pt x="0" y="120000"/>
                    </a:lnTo>
                    <a:lnTo>
                      <a:pt x="119999" y="2871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2835275" y="1419225"/>
                <a:ext cx="111000" cy="77700"/>
              </a:xfrm>
              <a:custGeom>
                <a:pathLst>
                  <a:path extrusionOk="0" h="120000" w="120000">
                    <a:moveTo>
                      <a:pt x="0" y="119999"/>
                    </a:moveTo>
                    <a:lnTo>
                      <a:pt x="101142" y="0"/>
                    </a:lnTo>
                    <a:lnTo>
                      <a:pt x="120000" y="59999"/>
                    </a:lnTo>
                    <a:lnTo>
                      <a:pt x="0" y="11999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2813050" y="1584325"/>
                <a:ext cx="115800" cy="39600"/>
              </a:xfrm>
              <a:custGeom>
                <a:pathLst>
                  <a:path extrusionOk="0" h="120000" w="120000">
                    <a:moveTo>
                      <a:pt x="0" y="17142"/>
                    </a:moveTo>
                    <a:lnTo>
                      <a:pt x="120000" y="0"/>
                    </a:lnTo>
                    <a:lnTo>
                      <a:pt x="108413" y="119999"/>
                    </a:lnTo>
                    <a:lnTo>
                      <a:pt x="0" y="171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86" name="Shape 86"/>
            <p:cNvSpPr/>
            <p:nvPr/>
          </p:nvSpPr>
          <p:spPr>
            <a:xfrm>
              <a:off x="1931986" y="3175"/>
              <a:ext cx="1368300" cy="140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35" y="14492"/>
                  </a:lnTo>
                  <a:lnTo>
                    <a:pt x="5150" y="35485"/>
                  </a:lnTo>
                  <a:lnTo>
                    <a:pt x="11554" y="55530"/>
                  </a:lnTo>
                  <a:lnTo>
                    <a:pt x="20742" y="73950"/>
                  </a:lnTo>
                  <a:lnTo>
                    <a:pt x="32993" y="90203"/>
                  </a:lnTo>
                  <a:lnTo>
                    <a:pt x="47053" y="103476"/>
                  </a:lnTo>
                  <a:lnTo>
                    <a:pt x="62645" y="113498"/>
                  </a:lnTo>
                  <a:lnTo>
                    <a:pt x="80603" y="119051"/>
                  </a:lnTo>
                  <a:lnTo>
                    <a:pt x="99396" y="120000"/>
                  </a:lnTo>
                  <a:lnTo>
                    <a:pt x="120000" y="115259"/>
                  </a:lnTo>
                  <a:lnTo>
                    <a:pt x="109141" y="115936"/>
                  </a:lnTo>
                  <a:lnTo>
                    <a:pt x="97447" y="113092"/>
                  </a:lnTo>
                  <a:lnTo>
                    <a:pt x="86450" y="107539"/>
                  </a:lnTo>
                  <a:lnTo>
                    <a:pt x="75452" y="98600"/>
                  </a:lnTo>
                  <a:lnTo>
                    <a:pt x="64872" y="87900"/>
                  </a:lnTo>
                  <a:lnTo>
                    <a:pt x="55266" y="75440"/>
                  </a:lnTo>
                  <a:lnTo>
                    <a:pt x="46496" y="61489"/>
                  </a:lnTo>
                  <a:lnTo>
                    <a:pt x="38839" y="45914"/>
                  </a:lnTo>
                  <a:lnTo>
                    <a:pt x="33132" y="30474"/>
                  </a:lnTo>
                  <a:lnTo>
                    <a:pt x="28538" y="14221"/>
                  </a:lnTo>
                  <a:lnTo>
                    <a:pt x="25614" y="40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flipH="1" rot="-959738">
              <a:off x="3425853" y="161876"/>
              <a:ext cx="1081055" cy="94127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658"/>
                  </a:lnTo>
                  <a:lnTo>
                    <a:pt x="1400" y="25316"/>
                  </a:lnTo>
                  <a:lnTo>
                    <a:pt x="2801" y="37974"/>
                  </a:lnTo>
                  <a:lnTo>
                    <a:pt x="5136" y="49620"/>
                  </a:lnTo>
                  <a:lnTo>
                    <a:pt x="8404" y="60253"/>
                  </a:lnTo>
                  <a:lnTo>
                    <a:pt x="12607" y="71392"/>
                  </a:lnTo>
                  <a:lnTo>
                    <a:pt x="17743" y="81518"/>
                  </a:lnTo>
                  <a:lnTo>
                    <a:pt x="23813" y="90126"/>
                  </a:lnTo>
                  <a:lnTo>
                    <a:pt x="31284" y="98227"/>
                  </a:lnTo>
                  <a:lnTo>
                    <a:pt x="40155" y="105316"/>
                  </a:lnTo>
                  <a:lnTo>
                    <a:pt x="49494" y="110886"/>
                  </a:lnTo>
                  <a:lnTo>
                    <a:pt x="61167" y="115443"/>
                  </a:lnTo>
                  <a:lnTo>
                    <a:pt x="73774" y="118481"/>
                  </a:lnTo>
                  <a:lnTo>
                    <a:pt x="87782" y="120000"/>
                  </a:lnTo>
                  <a:lnTo>
                    <a:pt x="102723" y="119493"/>
                  </a:lnTo>
                  <a:lnTo>
                    <a:pt x="120000" y="117468"/>
                  </a:lnTo>
                  <a:lnTo>
                    <a:pt x="104591" y="114936"/>
                  </a:lnTo>
                  <a:lnTo>
                    <a:pt x="91050" y="111392"/>
                  </a:lnTo>
                  <a:lnTo>
                    <a:pt x="79377" y="107341"/>
                  </a:lnTo>
                  <a:lnTo>
                    <a:pt x="69105" y="103291"/>
                  </a:lnTo>
                  <a:lnTo>
                    <a:pt x="59766" y="97721"/>
                  </a:lnTo>
                  <a:lnTo>
                    <a:pt x="52295" y="92151"/>
                  </a:lnTo>
                  <a:lnTo>
                    <a:pt x="45291" y="85569"/>
                  </a:lnTo>
                  <a:lnTo>
                    <a:pt x="39221" y="78481"/>
                  </a:lnTo>
                  <a:lnTo>
                    <a:pt x="33618" y="71392"/>
                  </a:lnTo>
                  <a:lnTo>
                    <a:pt x="28482" y="63291"/>
                  </a:lnTo>
                  <a:lnTo>
                    <a:pt x="24280" y="54177"/>
                  </a:lnTo>
                  <a:lnTo>
                    <a:pt x="20077" y="44556"/>
                  </a:lnTo>
                  <a:lnTo>
                    <a:pt x="15408" y="34936"/>
                  </a:lnTo>
                  <a:lnTo>
                    <a:pt x="10739" y="23797"/>
                  </a:lnTo>
                  <a:lnTo>
                    <a:pt x="5603" y="12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 flipH="1" rot="-959157">
              <a:off x="3170061" y="1362044"/>
              <a:ext cx="523962" cy="441257"/>
            </a:xfrm>
            <a:custGeom>
              <a:pathLst>
                <a:path extrusionOk="0" h="120000" w="120000">
                  <a:moveTo>
                    <a:pt x="74516" y="0"/>
                  </a:moveTo>
                  <a:lnTo>
                    <a:pt x="120000" y="117818"/>
                  </a:lnTo>
                  <a:lnTo>
                    <a:pt x="116129" y="116727"/>
                  </a:lnTo>
                  <a:lnTo>
                    <a:pt x="103548" y="114545"/>
                  </a:lnTo>
                  <a:lnTo>
                    <a:pt x="86129" y="110181"/>
                  </a:lnTo>
                  <a:lnTo>
                    <a:pt x="65806" y="108000"/>
                  </a:lnTo>
                  <a:lnTo>
                    <a:pt x="43548" y="105818"/>
                  </a:lnTo>
                  <a:lnTo>
                    <a:pt x="24193" y="106909"/>
                  </a:lnTo>
                  <a:lnTo>
                    <a:pt x="8709" y="111272"/>
                  </a:lnTo>
                  <a:lnTo>
                    <a:pt x="0" y="120000"/>
                  </a:lnTo>
                  <a:lnTo>
                    <a:pt x="3870" y="106909"/>
                  </a:lnTo>
                  <a:lnTo>
                    <a:pt x="7741" y="97090"/>
                  </a:lnTo>
                  <a:lnTo>
                    <a:pt x="15483" y="89454"/>
                  </a:lnTo>
                  <a:lnTo>
                    <a:pt x="24193" y="82909"/>
                  </a:lnTo>
                  <a:lnTo>
                    <a:pt x="34838" y="78545"/>
                  </a:lnTo>
                  <a:lnTo>
                    <a:pt x="45483" y="77454"/>
                  </a:lnTo>
                  <a:lnTo>
                    <a:pt x="57096" y="77454"/>
                  </a:lnTo>
                  <a:lnTo>
                    <a:pt x="69677" y="80727"/>
                  </a:lnTo>
                  <a:lnTo>
                    <a:pt x="70645" y="77454"/>
                  </a:lnTo>
                  <a:lnTo>
                    <a:pt x="67741" y="61090"/>
                  </a:lnTo>
                  <a:lnTo>
                    <a:pt x="64838" y="41454"/>
                  </a:lnTo>
                  <a:lnTo>
                    <a:pt x="62903" y="32727"/>
                  </a:lnTo>
                  <a:lnTo>
                    <a:pt x="60967" y="32727"/>
                  </a:lnTo>
                  <a:lnTo>
                    <a:pt x="59032" y="31636"/>
                  </a:lnTo>
                  <a:lnTo>
                    <a:pt x="57096" y="28363"/>
                  </a:lnTo>
                  <a:lnTo>
                    <a:pt x="55161" y="25090"/>
                  </a:lnTo>
                  <a:lnTo>
                    <a:pt x="55161" y="20727"/>
                  </a:lnTo>
                  <a:lnTo>
                    <a:pt x="57096" y="15272"/>
                  </a:lnTo>
                  <a:lnTo>
                    <a:pt x="63870" y="8727"/>
                  </a:lnTo>
                  <a:lnTo>
                    <a:pt x="74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 flipH="1" rot="-957449">
              <a:off x="3530539" y="1282631"/>
              <a:ext cx="195326" cy="369843"/>
            </a:xfrm>
            <a:custGeom>
              <a:pathLst>
                <a:path extrusionOk="0" h="120000" w="120000">
                  <a:moveTo>
                    <a:pt x="80869" y="0"/>
                  </a:moveTo>
                  <a:lnTo>
                    <a:pt x="52173" y="48510"/>
                  </a:lnTo>
                  <a:lnTo>
                    <a:pt x="39130" y="79148"/>
                  </a:lnTo>
                  <a:lnTo>
                    <a:pt x="28695" y="100851"/>
                  </a:lnTo>
                  <a:lnTo>
                    <a:pt x="0" y="120000"/>
                  </a:lnTo>
                  <a:lnTo>
                    <a:pt x="31304" y="112340"/>
                  </a:lnTo>
                  <a:lnTo>
                    <a:pt x="60000" y="102127"/>
                  </a:lnTo>
                  <a:lnTo>
                    <a:pt x="83478" y="88085"/>
                  </a:lnTo>
                  <a:lnTo>
                    <a:pt x="104347" y="72765"/>
                  </a:lnTo>
                  <a:lnTo>
                    <a:pt x="117391" y="56170"/>
                  </a:lnTo>
                  <a:lnTo>
                    <a:pt x="120000" y="38297"/>
                  </a:lnTo>
                  <a:lnTo>
                    <a:pt x="109565" y="19148"/>
                  </a:lnTo>
                  <a:lnTo>
                    <a:pt x="808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2544761" y="0"/>
              <a:ext cx="196800" cy="1920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09354" y="8925"/>
                  </a:lnTo>
                  <a:lnTo>
                    <a:pt x="95806" y="24793"/>
                  </a:lnTo>
                  <a:lnTo>
                    <a:pt x="78387" y="40661"/>
                  </a:lnTo>
                  <a:lnTo>
                    <a:pt x="60967" y="53553"/>
                  </a:lnTo>
                  <a:lnTo>
                    <a:pt x="39677" y="65454"/>
                  </a:lnTo>
                  <a:lnTo>
                    <a:pt x="21290" y="73388"/>
                  </a:lnTo>
                  <a:lnTo>
                    <a:pt x="0" y="74380"/>
                  </a:lnTo>
                  <a:lnTo>
                    <a:pt x="9677" y="95206"/>
                  </a:lnTo>
                  <a:lnTo>
                    <a:pt x="22258" y="112066"/>
                  </a:lnTo>
                  <a:lnTo>
                    <a:pt x="39677" y="120000"/>
                  </a:lnTo>
                  <a:lnTo>
                    <a:pt x="58064" y="120000"/>
                  </a:lnTo>
                  <a:lnTo>
                    <a:pt x="80322" y="110082"/>
                  </a:lnTo>
                  <a:lnTo>
                    <a:pt x="97741" y="87272"/>
                  </a:lnTo>
                  <a:lnTo>
                    <a:pt x="112258" y="52561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 flipH="1" rot="-959676">
              <a:off x="3449703" y="1965278"/>
              <a:ext cx="623850" cy="365116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4832" y="1022"/>
                  </a:lnTo>
                  <a:lnTo>
                    <a:pt x="12885" y="2386"/>
                  </a:lnTo>
                  <a:lnTo>
                    <a:pt x="22550" y="4090"/>
                  </a:lnTo>
                  <a:lnTo>
                    <a:pt x="33020" y="6306"/>
                  </a:lnTo>
                  <a:lnTo>
                    <a:pt x="46711" y="9034"/>
                  </a:lnTo>
                  <a:lnTo>
                    <a:pt x="58791" y="11931"/>
                  </a:lnTo>
                  <a:lnTo>
                    <a:pt x="70872" y="15340"/>
                  </a:lnTo>
                  <a:lnTo>
                    <a:pt x="80536" y="19261"/>
                  </a:lnTo>
                  <a:lnTo>
                    <a:pt x="90201" y="23352"/>
                  </a:lnTo>
                  <a:lnTo>
                    <a:pt x="96644" y="28125"/>
                  </a:lnTo>
                  <a:lnTo>
                    <a:pt x="99865" y="33409"/>
                  </a:lnTo>
                  <a:lnTo>
                    <a:pt x="101476" y="38863"/>
                  </a:lnTo>
                  <a:lnTo>
                    <a:pt x="96644" y="45000"/>
                  </a:lnTo>
                  <a:lnTo>
                    <a:pt x="87785" y="51477"/>
                  </a:lnTo>
                  <a:lnTo>
                    <a:pt x="74093" y="58295"/>
                  </a:lnTo>
                  <a:lnTo>
                    <a:pt x="53959" y="65795"/>
                  </a:lnTo>
                  <a:lnTo>
                    <a:pt x="31409" y="74318"/>
                  </a:lnTo>
                  <a:lnTo>
                    <a:pt x="16912" y="82159"/>
                  </a:lnTo>
                  <a:lnTo>
                    <a:pt x="8053" y="89488"/>
                  </a:lnTo>
                  <a:lnTo>
                    <a:pt x="4832" y="96477"/>
                  </a:lnTo>
                  <a:lnTo>
                    <a:pt x="4832" y="103125"/>
                  </a:lnTo>
                  <a:lnTo>
                    <a:pt x="6442" y="109261"/>
                  </a:lnTo>
                  <a:lnTo>
                    <a:pt x="9664" y="114715"/>
                  </a:lnTo>
                  <a:lnTo>
                    <a:pt x="11275" y="120000"/>
                  </a:lnTo>
                  <a:lnTo>
                    <a:pt x="33020" y="117272"/>
                  </a:lnTo>
                  <a:lnTo>
                    <a:pt x="31409" y="115909"/>
                  </a:lnTo>
                  <a:lnTo>
                    <a:pt x="28993" y="111988"/>
                  </a:lnTo>
                  <a:lnTo>
                    <a:pt x="26577" y="106022"/>
                  </a:lnTo>
                  <a:lnTo>
                    <a:pt x="28187" y="98011"/>
                  </a:lnTo>
                  <a:lnTo>
                    <a:pt x="33020" y="88465"/>
                  </a:lnTo>
                  <a:lnTo>
                    <a:pt x="46711" y="77556"/>
                  </a:lnTo>
                  <a:lnTo>
                    <a:pt x="69261" y="65795"/>
                  </a:lnTo>
                  <a:lnTo>
                    <a:pt x="103892" y="53352"/>
                  </a:lnTo>
                  <a:lnTo>
                    <a:pt x="115167" y="47556"/>
                  </a:lnTo>
                  <a:lnTo>
                    <a:pt x="120000" y="40056"/>
                  </a:lnTo>
                  <a:lnTo>
                    <a:pt x="115973" y="31363"/>
                  </a:lnTo>
                  <a:lnTo>
                    <a:pt x="105503" y="22840"/>
                  </a:lnTo>
                  <a:lnTo>
                    <a:pt x="87785" y="14488"/>
                  </a:lnTo>
                  <a:lnTo>
                    <a:pt x="65234" y="7500"/>
                  </a:lnTo>
                  <a:lnTo>
                    <a:pt x="35436" y="2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0" y="2933700"/>
              <a:ext cx="57300" cy="209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0909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descr="Cambio sistemático por Autor Desconocido" id="93" name="Shape 9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2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>
            <p:ph type="title"/>
          </p:nvPr>
        </p:nvSpPr>
        <p:spPr>
          <a:xfrm>
            <a:off x="442912" y="77390"/>
            <a:ext cx="82440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553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s-419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-181922" y="-68474"/>
            <a:ext cx="3187637" cy="5210793"/>
            <a:chOff x="-181922" y="-91299"/>
            <a:chExt cx="3187637" cy="6947724"/>
          </a:xfrm>
        </p:grpSpPr>
        <p:sp>
          <p:nvSpPr>
            <p:cNvPr id="107" name="Shape 107"/>
            <p:cNvSpPr/>
            <p:nvPr/>
          </p:nvSpPr>
          <p:spPr>
            <a:xfrm>
              <a:off x="-7936" y="5178425"/>
              <a:ext cx="749400" cy="1273200"/>
            </a:xfrm>
            <a:custGeom>
              <a:pathLst>
                <a:path extrusionOk="0" h="120000" w="120000">
                  <a:moveTo>
                    <a:pt x="1271" y="4788"/>
                  </a:moveTo>
                  <a:cubicBezTo>
                    <a:pt x="25677" y="0"/>
                    <a:pt x="5084" y="2543"/>
                    <a:pt x="48050" y="3890"/>
                  </a:cubicBezTo>
                  <a:cubicBezTo>
                    <a:pt x="56186" y="5536"/>
                    <a:pt x="71186" y="7032"/>
                    <a:pt x="78559" y="9875"/>
                  </a:cubicBezTo>
                  <a:cubicBezTo>
                    <a:pt x="82627" y="11521"/>
                    <a:pt x="90762" y="14663"/>
                    <a:pt x="90762" y="14663"/>
                  </a:cubicBezTo>
                  <a:cubicBezTo>
                    <a:pt x="100169" y="23042"/>
                    <a:pt x="94830" y="20199"/>
                    <a:pt x="105000" y="24239"/>
                  </a:cubicBezTo>
                  <a:cubicBezTo>
                    <a:pt x="110084" y="33366"/>
                    <a:pt x="108305" y="28877"/>
                    <a:pt x="111101" y="37406"/>
                  </a:cubicBezTo>
                  <a:cubicBezTo>
                    <a:pt x="110084" y="55361"/>
                    <a:pt x="120000" y="68079"/>
                    <a:pt x="100932" y="79301"/>
                  </a:cubicBezTo>
                  <a:cubicBezTo>
                    <a:pt x="97881" y="84837"/>
                    <a:pt x="93559" y="90822"/>
                    <a:pt x="86694" y="94862"/>
                  </a:cubicBezTo>
                  <a:cubicBezTo>
                    <a:pt x="81101" y="104887"/>
                    <a:pt x="59237" y="105785"/>
                    <a:pt x="43983" y="106832"/>
                  </a:cubicBezTo>
                  <a:cubicBezTo>
                    <a:pt x="36101" y="108329"/>
                    <a:pt x="25423" y="105785"/>
                    <a:pt x="19576" y="109226"/>
                  </a:cubicBezTo>
                  <a:cubicBezTo>
                    <a:pt x="15254" y="111770"/>
                    <a:pt x="18305" y="116408"/>
                    <a:pt x="17542" y="120000"/>
                  </a:cubicBezTo>
                  <a:cubicBezTo>
                    <a:pt x="13474" y="119551"/>
                    <a:pt x="5847" y="118503"/>
                    <a:pt x="1779" y="117905"/>
                  </a:cubicBezTo>
                  <a:cubicBezTo>
                    <a:pt x="1271" y="117905"/>
                    <a:pt x="0" y="114014"/>
                    <a:pt x="1271" y="112369"/>
                  </a:cubicBezTo>
                  <a:cubicBezTo>
                    <a:pt x="2542" y="110723"/>
                    <a:pt x="9406" y="109975"/>
                    <a:pt x="9406" y="108029"/>
                  </a:cubicBezTo>
                  <a:cubicBezTo>
                    <a:pt x="6610" y="102044"/>
                    <a:pt x="5593" y="102493"/>
                    <a:pt x="1271" y="100249"/>
                  </a:cubicBezTo>
                  <a:cubicBezTo>
                    <a:pt x="1271" y="80947"/>
                    <a:pt x="1271" y="34862"/>
                    <a:pt x="1271" y="4788"/>
                  </a:cubicBezTo>
                  <a:close/>
                </a:path>
              </a:pathLst>
            </a:custGeom>
            <a:solidFill>
              <a:schemeClr val="folHlink">
                <a:alpha val="49803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108" name="Shape 108"/>
            <p:cNvGrpSpPr/>
            <p:nvPr/>
          </p:nvGrpSpPr>
          <p:grpSpPr>
            <a:xfrm flipH="1" rot="-6599992">
              <a:off x="165157" y="3875185"/>
              <a:ext cx="717120" cy="704604"/>
              <a:chOff x="2741611" y="1374775"/>
              <a:chExt cx="204663" cy="249150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2741611" y="1374775"/>
                <a:ext cx="65100" cy="93600"/>
              </a:xfrm>
              <a:custGeom>
                <a:pathLst>
                  <a:path extrusionOk="0" h="120000" w="120000">
                    <a:moveTo>
                      <a:pt x="119999" y="28717"/>
                    </a:moveTo>
                    <a:lnTo>
                      <a:pt x="39036" y="0"/>
                    </a:lnTo>
                    <a:lnTo>
                      <a:pt x="0" y="120000"/>
                    </a:lnTo>
                    <a:lnTo>
                      <a:pt x="119999" y="2871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2835275" y="1419225"/>
                <a:ext cx="111000" cy="77700"/>
              </a:xfrm>
              <a:custGeom>
                <a:pathLst>
                  <a:path extrusionOk="0" h="120000" w="120000">
                    <a:moveTo>
                      <a:pt x="0" y="119999"/>
                    </a:moveTo>
                    <a:lnTo>
                      <a:pt x="101142" y="0"/>
                    </a:lnTo>
                    <a:lnTo>
                      <a:pt x="120000" y="59999"/>
                    </a:lnTo>
                    <a:lnTo>
                      <a:pt x="0" y="11999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2813050" y="1584325"/>
                <a:ext cx="115800" cy="39600"/>
              </a:xfrm>
              <a:custGeom>
                <a:pathLst>
                  <a:path extrusionOk="0" h="120000" w="120000">
                    <a:moveTo>
                      <a:pt x="0" y="17142"/>
                    </a:moveTo>
                    <a:lnTo>
                      <a:pt x="120000" y="0"/>
                    </a:lnTo>
                    <a:lnTo>
                      <a:pt x="108413" y="119999"/>
                    </a:lnTo>
                    <a:lnTo>
                      <a:pt x="0" y="171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112" name="Shape 112"/>
            <p:cNvSpPr/>
            <p:nvPr/>
          </p:nvSpPr>
          <p:spPr>
            <a:xfrm>
              <a:off x="142875" y="2755900"/>
              <a:ext cx="1127100" cy="1219200"/>
            </a:xfrm>
            <a:custGeom>
              <a:pathLst>
                <a:path extrusionOk="0" h="120000" w="120000">
                  <a:moveTo>
                    <a:pt x="2366" y="65000"/>
                  </a:moveTo>
                  <a:cubicBezTo>
                    <a:pt x="1014" y="55156"/>
                    <a:pt x="0" y="52968"/>
                    <a:pt x="2366" y="42500"/>
                  </a:cubicBezTo>
                  <a:cubicBezTo>
                    <a:pt x="4056" y="35468"/>
                    <a:pt x="12169" y="27812"/>
                    <a:pt x="17239" y="22500"/>
                  </a:cubicBezTo>
                  <a:cubicBezTo>
                    <a:pt x="19774" y="19843"/>
                    <a:pt x="22647" y="17500"/>
                    <a:pt x="25352" y="15000"/>
                  </a:cubicBezTo>
                  <a:cubicBezTo>
                    <a:pt x="27718" y="12812"/>
                    <a:pt x="33464" y="10000"/>
                    <a:pt x="33464" y="10000"/>
                  </a:cubicBezTo>
                  <a:cubicBezTo>
                    <a:pt x="39042" y="2187"/>
                    <a:pt x="49690" y="1093"/>
                    <a:pt x="59154" y="0"/>
                  </a:cubicBezTo>
                  <a:cubicBezTo>
                    <a:pt x="69464" y="468"/>
                    <a:pt x="79943" y="156"/>
                    <a:pt x="90253" y="1250"/>
                  </a:cubicBezTo>
                  <a:cubicBezTo>
                    <a:pt x="98366" y="2031"/>
                    <a:pt x="105464" y="11093"/>
                    <a:pt x="111887" y="15000"/>
                  </a:cubicBezTo>
                  <a:cubicBezTo>
                    <a:pt x="116788" y="21875"/>
                    <a:pt x="117971" y="23593"/>
                    <a:pt x="119999" y="31250"/>
                  </a:cubicBezTo>
                  <a:cubicBezTo>
                    <a:pt x="119492" y="41718"/>
                    <a:pt x="119492" y="52031"/>
                    <a:pt x="118647" y="62500"/>
                  </a:cubicBezTo>
                  <a:cubicBezTo>
                    <a:pt x="118309" y="66093"/>
                    <a:pt x="116281" y="66875"/>
                    <a:pt x="114591" y="70000"/>
                  </a:cubicBezTo>
                  <a:cubicBezTo>
                    <a:pt x="109183" y="80000"/>
                    <a:pt x="105802" y="94843"/>
                    <a:pt x="92957" y="98750"/>
                  </a:cubicBezTo>
                  <a:cubicBezTo>
                    <a:pt x="91098" y="100000"/>
                    <a:pt x="89577" y="101718"/>
                    <a:pt x="87549" y="102500"/>
                  </a:cubicBezTo>
                  <a:cubicBezTo>
                    <a:pt x="85014" y="103437"/>
                    <a:pt x="79436" y="101250"/>
                    <a:pt x="79436" y="103750"/>
                  </a:cubicBezTo>
                  <a:cubicBezTo>
                    <a:pt x="79436" y="106406"/>
                    <a:pt x="84845" y="105468"/>
                    <a:pt x="87549" y="106250"/>
                  </a:cubicBezTo>
                  <a:cubicBezTo>
                    <a:pt x="90253" y="107031"/>
                    <a:pt x="95661" y="108750"/>
                    <a:pt x="95661" y="108750"/>
                  </a:cubicBezTo>
                  <a:cubicBezTo>
                    <a:pt x="96169" y="110000"/>
                    <a:pt x="98028" y="111562"/>
                    <a:pt x="97014" y="112500"/>
                  </a:cubicBezTo>
                  <a:cubicBezTo>
                    <a:pt x="94985" y="114375"/>
                    <a:pt x="91605" y="114218"/>
                    <a:pt x="88901" y="115000"/>
                  </a:cubicBezTo>
                  <a:cubicBezTo>
                    <a:pt x="87380" y="115468"/>
                    <a:pt x="86366" y="116875"/>
                    <a:pt x="84845" y="117500"/>
                  </a:cubicBezTo>
                  <a:cubicBezTo>
                    <a:pt x="82309" y="118593"/>
                    <a:pt x="76732" y="120000"/>
                    <a:pt x="76732" y="120000"/>
                  </a:cubicBezTo>
                  <a:cubicBezTo>
                    <a:pt x="75718" y="117187"/>
                    <a:pt x="76563" y="113281"/>
                    <a:pt x="74028" y="111250"/>
                  </a:cubicBezTo>
                  <a:cubicBezTo>
                    <a:pt x="68788" y="107031"/>
                    <a:pt x="43267" y="107656"/>
                    <a:pt x="41577" y="107500"/>
                  </a:cubicBezTo>
                  <a:cubicBezTo>
                    <a:pt x="34985" y="106250"/>
                    <a:pt x="28056" y="105312"/>
                    <a:pt x="22647" y="101250"/>
                  </a:cubicBezTo>
                  <a:cubicBezTo>
                    <a:pt x="21126" y="100156"/>
                    <a:pt x="19774" y="98906"/>
                    <a:pt x="18591" y="97500"/>
                  </a:cubicBezTo>
                  <a:cubicBezTo>
                    <a:pt x="16563" y="95156"/>
                    <a:pt x="13183" y="90000"/>
                    <a:pt x="13183" y="90000"/>
                  </a:cubicBezTo>
                  <a:cubicBezTo>
                    <a:pt x="11154" y="79062"/>
                    <a:pt x="12507" y="85000"/>
                    <a:pt x="9126" y="72500"/>
                  </a:cubicBezTo>
                  <a:cubicBezTo>
                    <a:pt x="6253" y="62031"/>
                    <a:pt x="9802" y="72343"/>
                    <a:pt x="5070" y="63750"/>
                  </a:cubicBezTo>
                  <a:cubicBezTo>
                    <a:pt x="4394" y="62500"/>
                    <a:pt x="5070" y="59375"/>
                    <a:pt x="3718" y="60000"/>
                  </a:cubicBezTo>
                  <a:cubicBezTo>
                    <a:pt x="2028" y="60781"/>
                    <a:pt x="2873" y="63281"/>
                    <a:pt x="2366" y="65000"/>
                  </a:cubicBezTo>
                  <a:close/>
                </a:path>
              </a:pathLst>
            </a:cu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113" name="Shape 113"/>
            <p:cNvGrpSpPr/>
            <p:nvPr/>
          </p:nvGrpSpPr>
          <p:grpSpPr>
            <a:xfrm rot="359936">
              <a:off x="-40307" y="2711276"/>
              <a:ext cx="2904408" cy="2861353"/>
              <a:chOff x="36755" y="4395832"/>
              <a:chExt cx="1479235" cy="1369034"/>
            </a:xfrm>
          </p:grpSpPr>
          <p:sp>
            <p:nvSpPr>
              <p:cNvPr id="114" name="Shape 114"/>
              <p:cNvSpPr/>
              <p:nvPr/>
            </p:nvSpPr>
            <p:spPr>
              <a:xfrm flipH="1" rot="420293">
                <a:off x="198477" y="4424346"/>
                <a:ext cx="496909" cy="480871"/>
              </a:xfrm>
              <a:custGeom>
                <a:pathLst>
                  <a:path extrusionOk="0" h="120000" w="120000">
                    <a:moveTo>
                      <a:pt x="25437" y="120000"/>
                    </a:moveTo>
                    <a:lnTo>
                      <a:pt x="20460" y="113142"/>
                    </a:lnTo>
                    <a:lnTo>
                      <a:pt x="14377" y="103428"/>
                    </a:lnTo>
                    <a:lnTo>
                      <a:pt x="8294" y="90857"/>
                    </a:lnTo>
                    <a:lnTo>
                      <a:pt x="2764" y="77142"/>
                    </a:lnTo>
                    <a:lnTo>
                      <a:pt x="0" y="62285"/>
                    </a:lnTo>
                    <a:lnTo>
                      <a:pt x="552" y="46857"/>
                    </a:lnTo>
                    <a:lnTo>
                      <a:pt x="4976" y="32571"/>
                    </a:lnTo>
                    <a:lnTo>
                      <a:pt x="14930" y="20000"/>
                    </a:lnTo>
                    <a:lnTo>
                      <a:pt x="24884" y="12571"/>
                    </a:lnTo>
                    <a:lnTo>
                      <a:pt x="33179" y="6857"/>
                    </a:lnTo>
                    <a:lnTo>
                      <a:pt x="39815" y="4000"/>
                    </a:lnTo>
                    <a:lnTo>
                      <a:pt x="44792" y="2857"/>
                    </a:lnTo>
                    <a:lnTo>
                      <a:pt x="48663" y="2857"/>
                    </a:lnTo>
                    <a:lnTo>
                      <a:pt x="57511" y="0"/>
                    </a:lnTo>
                    <a:lnTo>
                      <a:pt x="81843" y="4571"/>
                    </a:lnTo>
                    <a:lnTo>
                      <a:pt x="88479" y="6857"/>
                    </a:lnTo>
                    <a:lnTo>
                      <a:pt x="95115" y="8571"/>
                    </a:lnTo>
                    <a:lnTo>
                      <a:pt x="100645" y="10857"/>
                    </a:lnTo>
                    <a:lnTo>
                      <a:pt x="105069" y="13142"/>
                    </a:lnTo>
                    <a:lnTo>
                      <a:pt x="109493" y="15428"/>
                    </a:lnTo>
                    <a:lnTo>
                      <a:pt x="113364" y="18285"/>
                    </a:lnTo>
                    <a:lnTo>
                      <a:pt x="116682" y="21714"/>
                    </a:lnTo>
                    <a:lnTo>
                      <a:pt x="120000" y="25714"/>
                    </a:lnTo>
                    <a:lnTo>
                      <a:pt x="113364" y="22857"/>
                    </a:lnTo>
                    <a:lnTo>
                      <a:pt x="107281" y="20571"/>
                    </a:lnTo>
                    <a:lnTo>
                      <a:pt x="101198" y="18857"/>
                    </a:lnTo>
                    <a:lnTo>
                      <a:pt x="95115" y="17142"/>
                    </a:lnTo>
                    <a:lnTo>
                      <a:pt x="90138" y="15428"/>
                    </a:lnTo>
                    <a:lnTo>
                      <a:pt x="84608" y="14857"/>
                    </a:lnTo>
                    <a:lnTo>
                      <a:pt x="79078" y="13714"/>
                    </a:lnTo>
                    <a:lnTo>
                      <a:pt x="74101" y="13714"/>
                    </a:lnTo>
                    <a:lnTo>
                      <a:pt x="69124" y="13714"/>
                    </a:lnTo>
                    <a:lnTo>
                      <a:pt x="64147" y="14285"/>
                    </a:lnTo>
                    <a:lnTo>
                      <a:pt x="59170" y="15428"/>
                    </a:lnTo>
                    <a:lnTo>
                      <a:pt x="54746" y="16571"/>
                    </a:lnTo>
                    <a:lnTo>
                      <a:pt x="50322" y="18857"/>
                    </a:lnTo>
                    <a:lnTo>
                      <a:pt x="45345" y="20571"/>
                    </a:lnTo>
                    <a:lnTo>
                      <a:pt x="40921" y="23428"/>
                    </a:lnTo>
                    <a:lnTo>
                      <a:pt x="36497" y="26285"/>
                    </a:lnTo>
                    <a:lnTo>
                      <a:pt x="28755" y="34857"/>
                    </a:lnTo>
                    <a:lnTo>
                      <a:pt x="23225" y="45714"/>
                    </a:lnTo>
                    <a:lnTo>
                      <a:pt x="20460" y="58857"/>
                    </a:lnTo>
                    <a:lnTo>
                      <a:pt x="19354" y="72000"/>
                    </a:lnTo>
                    <a:lnTo>
                      <a:pt x="19354" y="86285"/>
                    </a:lnTo>
                    <a:lnTo>
                      <a:pt x="21013" y="99428"/>
                    </a:lnTo>
                    <a:lnTo>
                      <a:pt x="22672" y="110857"/>
                    </a:lnTo>
                    <a:lnTo>
                      <a:pt x="25437" y="120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15" name="Shape 115"/>
              <p:cNvSpPr/>
              <p:nvPr/>
            </p:nvSpPr>
            <p:spPr>
              <a:xfrm flipH="1" rot="420119">
                <a:off x="65054" y="4513249"/>
                <a:ext cx="415901" cy="489057"/>
              </a:xfrm>
              <a:custGeom>
                <a:pathLst>
                  <a:path extrusionOk="0" h="120000" w="120000">
                    <a:moveTo>
                      <a:pt x="71868" y="0"/>
                    </a:moveTo>
                    <a:lnTo>
                      <a:pt x="73846" y="1126"/>
                    </a:lnTo>
                    <a:lnTo>
                      <a:pt x="77802" y="4507"/>
                    </a:lnTo>
                    <a:lnTo>
                      <a:pt x="83736" y="10140"/>
                    </a:lnTo>
                    <a:lnTo>
                      <a:pt x="90329" y="18591"/>
                    </a:lnTo>
                    <a:lnTo>
                      <a:pt x="95604" y="29295"/>
                    </a:lnTo>
                    <a:lnTo>
                      <a:pt x="98901" y="42816"/>
                    </a:lnTo>
                    <a:lnTo>
                      <a:pt x="98901" y="59154"/>
                    </a:lnTo>
                    <a:lnTo>
                      <a:pt x="94945" y="78309"/>
                    </a:lnTo>
                    <a:lnTo>
                      <a:pt x="92307" y="83943"/>
                    </a:lnTo>
                    <a:lnTo>
                      <a:pt x="89670" y="88450"/>
                    </a:lnTo>
                    <a:lnTo>
                      <a:pt x="86373" y="92957"/>
                    </a:lnTo>
                    <a:lnTo>
                      <a:pt x="82417" y="97464"/>
                    </a:lnTo>
                    <a:lnTo>
                      <a:pt x="77142" y="101408"/>
                    </a:lnTo>
                    <a:lnTo>
                      <a:pt x="72527" y="104225"/>
                    </a:lnTo>
                    <a:lnTo>
                      <a:pt x="67252" y="107605"/>
                    </a:lnTo>
                    <a:lnTo>
                      <a:pt x="60659" y="109859"/>
                    </a:lnTo>
                    <a:lnTo>
                      <a:pt x="54065" y="110985"/>
                    </a:lnTo>
                    <a:lnTo>
                      <a:pt x="47472" y="112676"/>
                    </a:lnTo>
                    <a:lnTo>
                      <a:pt x="40219" y="113239"/>
                    </a:lnTo>
                    <a:lnTo>
                      <a:pt x="32307" y="113239"/>
                    </a:lnTo>
                    <a:lnTo>
                      <a:pt x="24395" y="112676"/>
                    </a:lnTo>
                    <a:lnTo>
                      <a:pt x="16483" y="110985"/>
                    </a:lnTo>
                    <a:lnTo>
                      <a:pt x="7912" y="108732"/>
                    </a:lnTo>
                    <a:lnTo>
                      <a:pt x="0" y="105915"/>
                    </a:lnTo>
                    <a:lnTo>
                      <a:pt x="7252" y="109859"/>
                    </a:lnTo>
                    <a:lnTo>
                      <a:pt x="14505" y="112676"/>
                    </a:lnTo>
                    <a:lnTo>
                      <a:pt x="21758" y="115492"/>
                    </a:lnTo>
                    <a:lnTo>
                      <a:pt x="28351" y="117183"/>
                    </a:lnTo>
                    <a:lnTo>
                      <a:pt x="34945" y="118873"/>
                    </a:lnTo>
                    <a:lnTo>
                      <a:pt x="41538" y="119436"/>
                    </a:lnTo>
                    <a:lnTo>
                      <a:pt x="48131" y="119999"/>
                    </a:lnTo>
                    <a:lnTo>
                      <a:pt x="54725" y="119999"/>
                    </a:lnTo>
                    <a:lnTo>
                      <a:pt x="60000" y="119436"/>
                    </a:lnTo>
                    <a:lnTo>
                      <a:pt x="65934" y="118309"/>
                    </a:lnTo>
                    <a:lnTo>
                      <a:pt x="71208" y="117183"/>
                    </a:lnTo>
                    <a:lnTo>
                      <a:pt x="76483" y="116056"/>
                    </a:lnTo>
                    <a:lnTo>
                      <a:pt x="81098" y="114366"/>
                    </a:lnTo>
                    <a:lnTo>
                      <a:pt x="85714" y="112112"/>
                    </a:lnTo>
                    <a:lnTo>
                      <a:pt x="89670" y="109859"/>
                    </a:lnTo>
                    <a:lnTo>
                      <a:pt x="93626" y="107605"/>
                    </a:lnTo>
                    <a:lnTo>
                      <a:pt x="104175" y="99154"/>
                    </a:lnTo>
                    <a:lnTo>
                      <a:pt x="111428" y="90704"/>
                    </a:lnTo>
                    <a:lnTo>
                      <a:pt x="116043" y="81126"/>
                    </a:lnTo>
                    <a:lnTo>
                      <a:pt x="118021" y="72112"/>
                    </a:lnTo>
                    <a:lnTo>
                      <a:pt x="119340" y="62535"/>
                    </a:lnTo>
                    <a:lnTo>
                      <a:pt x="119340" y="53521"/>
                    </a:lnTo>
                    <a:lnTo>
                      <a:pt x="120000" y="44507"/>
                    </a:lnTo>
                    <a:lnTo>
                      <a:pt x="114065" y="25915"/>
                    </a:lnTo>
                    <a:lnTo>
                      <a:pt x="102857" y="11830"/>
                    </a:lnTo>
                    <a:lnTo>
                      <a:pt x="99560" y="10140"/>
                    </a:lnTo>
                    <a:lnTo>
                      <a:pt x="96923" y="8450"/>
                    </a:lnTo>
                    <a:lnTo>
                      <a:pt x="93626" y="7323"/>
                    </a:lnTo>
                    <a:lnTo>
                      <a:pt x="90989" y="6197"/>
                    </a:lnTo>
                    <a:lnTo>
                      <a:pt x="87032" y="5070"/>
                    </a:lnTo>
                    <a:lnTo>
                      <a:pt x="83076" y="3380"/>
                    </a:lnTo>
                    <a:lnTo>
                      <a:pt x="78461" y="1690"/>
                    </a:lnTo>
                    <a:lnTo>
                      <a:pt x="718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16" name="Shape 116"/>
              <p:cNvSpPr/>
              <p:nvPr/>
            </p:nvSpPr>
            <p:spPr>
              <a:xfrm flipH="1" rot="420563">
                <a:off x="192163" y="4614850"/>
                <a:ext cx="147502" cy="247561"/>
              </a:xfrm>
              <a:custGeom>
                <a:pathLst>
                  <a:path extrusionOk="0" h="120000" w="120000">
                    <a:moveTo>
                      <a:pt x="88125" y="0"/>
                    </a:moveTo>
                    <a:lnTo>
                      <a:pt x="98437" y="4976"/>
                    </a:lnTo>
                    <a:lnTo>
                      <a:pt x="107812" y="14930"/>
                    </a:lnTo>
                    <a:lnTo>
                      <a:pt x="115312" y="27649"/>
                    </a:lnTo>
                    <a:lnTo>
                      <a:pt x="120000" y="43133"/>
                    </a:lnTo>
                    <a:lnTo>
                      <a:pt x="119062" y="61382"/>
                    </a:lnTo>
                    <a:lnTo>
                      <a:pt x="108750" y="80184"/>
                    </a:lnTo>
                    <a:lnTo>
                      <a:pt x="88125" y="100092"/>
                    </a:lnTo>
                    <a:lnTo>
                      <a:pt x="56250" y="120000"/>
                    </a:lnTo>
                    <a:lnTo>
                      <a:pt x="45937" y="117788"/>
                    </a:lnTo>
                    <a:lnTo>
                      <a:pt x="35625" y="116129"/>
                    </a:lnTo>
                    <a:lnTo>
                      <a:pt x="24375" y="113364"/>
                    </a:lnTo>
                    <a:lnTo>
                      <a:pt x="15000" y="111152"/>
                    </a:lnTo>
                    <a:lnTo>
                      <a:pt x="7500" y="108387"/>
                    </a:lnTo>
                    <a:lnTo>
                      <a:pt x="1875" y="105069"/>
                    </a:lnTo>
                    <a:lnTo>
                      <a:pt x="0" y="101198"/>
                    </a:lnTo>
                    <a:lnTo>
                      <a:pt x="937" y="98433"/>
                    </a:lnTo>
                    <a:lnTo>
                      <a:pt x="12187" y="94562"/>
                    </a:lnTo>
                    <a:lnTo>
                      <a:pt x="27187" y="89032"/>
                    </a:lnTo>
                    <a:lnTo>
                      <a:pt x="43125" y="82949"/>
                    </a:lnTo>
                    <a:lnTo>
                      <a:pt x="59062" y="74101"/>
                    </a:lnTo>
                    <a:lnTo>
                      <a:pt x="74062" y="61935"/>
                    </a:lnTo>
                    <a:lnTo>
                      <a:pt x="85312" y="45898"/>
                    </a:lnTo>
                    <a:lnTo>
                      <a:pt x="90937" y="25437"/>
                    </a:lnTo>
                    <a:lnTo>
                      <a:pt x="881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17" name="Shape 117"/>
              <p:cNvSpPr/>
              <p:nvPr/>
            </p:nvSpPr>
            <p:spPr>
              <a:xfrm flipH="1" rot="421808">
                <a:off x="497010" y="4937096"/>
                <a:ext cx="134813" cy="147502"/>
              </a:xfrm>
              <a:custGeom>
                <a:pathLst>
                  <a:path extrusionOk="0" h="120000" w="120000">
                    <a:moveTo>
                      <a:pt x="76923" y="0"/>
                    </a:moveTo>
                    <a:lnTo>
                      <a:pt x="0" y="22727"/>
                    </a:lnTo>
                    <a:lnTo>
                      <a:pt x="3076" y="23636"/>
                    </a:lnTo>
                    <a:lnTo>
                      <a:pt x="14358" y="26363"/>
                    </a:lnTo>
                    <a:lnTo>
                      <a:pt x="29743" y="32727"/>
                    </a:lnTo>
                    <a:lnTo>
                      <a:pt x="47179" y="42727"/>
                    </a:lnTo>
                    <a:lnTo>
                      <a:pt x="67692" y="56363"/>
                    </a:lnTo>
                    <a:lnTo>
                      <a:pt x="86153" y="72727"/>
                    </a:lnTo>
                    <a:lnTo>
                      <a:pt x="104615" y="93636"/>
                    </a:lnTo>
                    <a:lnTo>
                      <a:pt x="118974" y="120000"/>
                    </a:lnTo>
                    <a:lnTo>
                      <a:pt x="120000" y="109090"/>
                    </a:lnTo>
                    <a:lnTo>
                      <a:pt x="117948" y="97272"/>
                    </a:lnTo>
                    <a:lnTo>
                      <a:pt x="110769" y="81818"/>
                    </a:lnTo>
                    <a:lnTo>
                      <a:pt x="101538" y="67272"/>
                    </a:lnTo>
                    <a:lnTo>
                      <a:pt x="91282" y="52727"/>
                    </a:lnTo>
                    <a:lnTo>
                      <a:pt x="80000" y="40909"/>
                    </a:lnTo>
                    <a:lnTo>
                      <a:pt x="68717" y="32727"/>
                    </a:lnTo>
                    <a:lnTo>
                      <a:pt x="59487" y="29090"/>
                    </a:lnTo>
                    <a:lnTo>
                      <a:pt x="70769" y="26363"/>
                    </a:lnTo>
                    <a:lnTo>
                      <a:pt x="81025" y="25454"/>
                    </a:lnTo>
                    <a:lnTo>
                      <a:pt x="91282" y="23636"/>
                    </a:lnTo>
                    <a:lnTo>
                      <a:pt x="100512" y="22727"/>
                    </a:lnTo>
                    <a:lnTo>
                      <a:pt x="107692" y="21818"/>
                    </a:lnTo>
                    <a:lnTo>
                      <a:pt x="111794" y="20000"/>
                    </a:lnTo>
                    <a:lnTo>
                      <a:pt x="115897" y="19090"/>
                    </a:lnTo>
                    <a:lnTo>
                      <a:pt x="116923" y="19090"/>
                    </a:lnTo>
                    <a:lnTo>
                      <a:pt x="769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18" name="Shape 118"/>
              <p:cNvSpPr/>
              <p:nvPr/>
            </p:nvSpPr>
            <p:spPr>
              <a:xfrm flipH="1" rot="435192">
                <a:off x="458936" y="4973577"/>
                <a:ext cx="33266" cy="87333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lnTo>
                      <a:pt x="95172" y="0"/>
                    </a:lnTo>
                    <a:lnTo>
                      <a:pt x="66206" y="6233"/>
                    </a:lnTo>
                    <a:lnTo>
                      <a:pt x="37241" y="14025"/>
                    </a:lnTo>
                    <a:lnTo>
                      <a:pt x="16551" y="29610"/>
                    </a:lnTo>
                    <a:lnTo>
                      <a:pt x="4137" y="46753"/>
                    </a:lnTo>
                    <a:lnTo>
                      <a:pt x="0" y="68571"/>
                    </a:lnTo>
                    <a:lnTo>
                      <a:pt x="12413" y="93506"/>
                    </a:lnTo>
                    <a:lnTo>
                      <a:pt x="45517" y="120000"/>
                    </a:lnTo>
                    <a:lnTo>
                      <a:pt x="62068" y="82597"/>
                    </a:lnTo>
                    <a:lnTo>
                      <a:pt x="78620" y="57662"/>
                    </a:lnTo>
                    <a:lnTo>
                      <a:pt x="95172" y="34285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119" name="Shape 119"/>
              <p:cNvGrpSpPr/>
              <p:nvPr/>
            </p:nvGrpSpPr>
            <p:grpSpPr>
              <a:xfrm flipH="1" rot="-10679999">
                <a:off x="513453" y="5061652"/>
                <a:ext cx="990866" cy="686133"/>
                <a:chOff x="-601089" y="2703816"/>
                <a:chExt cx="990857" cy="686126"/>
              </a:xfrm>
            </p:grpSpPr>
            <p:sp>
              <p:nvSpPr>
                <p:cNvPr id="120" name="Shape 120"/>
                <p:cNvSpPr/>
                <p:nvPr/>
              </p:nvSpPr>
              <p:spPr>
                <a:xfrm rot="4199073">
                  <a:off x="-384895" y="2867863"/>
                  <a:ext cx="227011" cy="619059"/>
                </a:xfrm>
                <a:custGeom>
                  <a:pathLst>
                    <a:path extrusionOk="0" h="120000" w="120000">
                      <a:moveTo>
                        <a:pt x="6956" y="9361"/>
                      </a:moveTo>
                      <a:lnTo>
                        <a:pt x="3478" y="15319"/>
                      </a:lnTo>
                      <a:lnTo>
                        <a:pt x="1739" y="21063"/>
                      </a:lnTo>
                      <a:lnTo>
                        <a:pt x="0" y="26595"/>
                      </a:lnTo>
                      <a:lnTo>
                        <a:pt x="0" y="32127"/>
                      </a:lnTo>
                      <a:lnTo>
                        <a:pt x="1739" y="38297"/>
                      </a:lnTo>
                      <a:lnTo>
                        <a:pt x="4057" y="44893"/>
                      </a:lnTo>
                      <a:lnTo>
                        <a:pt x="9275" y="52553"/>
                      </a:lnTo>
                      <a:lnTo>
                        <a:pt x="16811" y="61063"/>
                      </a:lnTo>
                      <a:lnTo>
                        <a:pt x="24927" y="69148"/>
                      </a:lnTo>
                      <a:lnTo>
                        <a:pt x="35362" y="77446"/>
                      </a:lnTo>
                      <a:lnTo>
                        <a:pt x="48115" y="86382"/>
                      </a:lnTo>
                      <a:lnTo>
                        <a:pt x="61449" y="94893"/>
                      </a:lnTo>
                      <a:lnTo>
                        <a:pt x="76521" y="102765"/>
                      </a:lnTo>
                      <a:lnTo>
                        <a:pt x="91014" y="109787"/>
                      </a:lnTo>
                      <a:lnTo>
                        <a:pt x="105507" y="115744"/>
                      </a:lnTo>
                      <a:lnTo>
                        <a:pt x="120000" y="120000"/>
                      </a:lnTo>
                      <a:lnTo>
                        <a:pt x="92753" y="106595"/>
                      </a:lnTo>
                      <a:lnTo>
                        <a:pt x="73623" y="95319"/>
                      </a:lnTo>
                      <a:lnTo>
                        <a:pt x="59710" y="86170"/>
                      </a:lnTo>
                      <a:lnTo>
                        <a:pt x="50434" y="78297"/>
                      </a:lnTo>
                      <a:lnTo>
                        <a:pt x="43478" y="71702"/>
                      </a:lnTo>
                      <a:lnTo>
                        <a:pt x="39420" y="65744"/>
                      </a:lnTo>
                      <a:lnTo>
                        <a:pt x="36521" y="60638"/>
                      </a:lnTo>
                      <a:lnTo>
                        <a:pt x="32463" y="55531"/>
                      </a:lnTo>
                      <a:lnTo>
                        <a:pt x="25507" y="43617"/>
                      </a:lnTo>
                      <a:lnTo>
                        <a:pt x="23768" y="29787"/>
                      </a:lnTo>
                      <a:lnTo>
                        <a:pt x="24927" y="14468"/>
                      </a:lnTo>
                      <a:lnTo>
                        <a:pt x="28985" y="0"/>
                      </a:lnTo>
                      <a:lnTo>
                        <a:pt x="6956" y="936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21" name="Shape 121"/>
                <p:cNvSpPr/>
                <p:nvPr/>
              </p:nvSpPr>
              <p:spPr>
                <a:xfrm rot="4194286">
                  <a:off x="197624" y="2794765"/>
                  <a:ext cx="52389" cy="254154"/>
                </a:xfrm>
                <a:custGeom>
                  <a:pathLst>
                    <a:path extrusionOk="0" h="120000" w="120000">
                      <a:moveTo>
                        <a:pt x="0" y="9827"/>
                      </a:moveTo>
                      <a:lnTo>
                        <a:pt x="35744" y="28448"/>
                      </a:lnTo>
                      <a:lnTo>
                        <a:pt x="56170" y="52241"/>
                      </a:lnTo>
                      <a:lnTo>
                        <a:pt x="61276" y="82241"/>
                      </a:lnTo>
                      <a:lnTo>
                        <a:pt x="48510" y="120000"/>
                      </a:lnTo>
                      <a:lnTo>
                        <a:pt x="114893" y="112241"/>
                      </a:lnTo>
                      <a:lnTo>
                        <a:pt x="120000" y="92068"/>
                      </a:lnTo>
                      <a:lnTo>
                        <a:pt x="120000" y="72413"/>
                      </a:lnTo>
                      <a:lnTo>
                        <a:pt x="114893" y="53275"/>
                      </a:lnTo>
                      <a:lnTo>
                        <a:pt x="104680" y="36724"/>
                      </a:lnTo>
                      <a:lnTo>
                        <a:pt x="91914" y="26896"/>
                      </a:lnTo>
                      <a:lnTo>
                        <a:pt x="74042" y="17586"/>
                      </a:lnTo>
                      <a:lnTo>
                        <a:pt x="56170" y="8793"/>
                      </a:lnTo>
                      <a:lnTo>
                        <a:pt x="33191" y="0"/>
                      </a:lnTo>
                      <a:lnTo>
                        <a:pt x="0" y="98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22" name="Shape 122"/>
                <p:cNvSpPr/>
                <p:nvPr/>
              </p:nvSpPr>
              <p:spPr>
                <a:xfrm rot="4194534">
                  <a:off x="305721" y="2734464"/>
                  <a:ext cx="95192" cy="42803"/>
                </a:xfrm>
                <a:custGeom>
                  <a:pathLst>
                    <a:path extrusionOk="0" h="120000" w="120000">
                      <a:moveTo>
                        <a:pt x="120000" y="66000"/>
                      </a:moveTo>
                      <a:lnTo>
                        <a:pt x="106206" y="51000"/>
                      </a:lnTo>
                      <a:lnTo>
                        <a:pt x="93793" y="36000"/>
                      </a:lnTo>
                      <a:lnTo>
                        <a:pt x="80000" y="21000"/>
                      </a:lnTo>
                      <a:lnTo>
                        <a:pt x="64827" y="15000"/>
                      </a:lnTo>
                      <a:lnTo>
                        <a:pt x="51034" y="9000"/>
                      </a:lnTo>
                      <a:lnTo>
                        <a:pt x="35862" y="6000"/>
                      </a:lnTo>
                      <a:lnTo>
                        <a:pt x="17931" y="0"/>
                      </a:lnTo>
                      <a:lnTo>
                        <a:pt x="0" y="6000"/>
                      </a:lnTo>
                      <a:lnTo>
                        <a:pt x="8275" y="18000"/>
                      </a:lnTo>
                      <a:lnTo>
                        <a:pt x="19310" y="30000"/>
                      </a:lnTo>
                      <a:lnTo>
                        <a:pt x="30344" y="42000"/>
                      </a:lnTo>
                      <a:lnTo>
                        <a:pt x="45517" y="54000"/>
                      </a:lnTo>
                      <a:lnTo>
                        <a:pt x="57931" y="66000"/>
                      </a:lnTo>
                      <a:lnTo>
                        <a:pt x="71724" y="81000"/>
                      </a:lnTo>
                      <a:lnTo>
                        <a:pt x="88275" y="99000"/>
                      </a:lnTo>
                      <a:lnTo>
                        <a:pt x="102068" y="120000"/>
                      </a:lnTo>
                      <a:lnTo>
                        <a:pt x="120000" y="660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</p:grpSp>
        <p:grpSp>
          <p:nvGrpSpPr>
            <p:cNvPr id="123" name="Shape 123"/>
            <p:cNvGrpSpPr/>
            <p:nvPr/>
          </p:nvGrpSpPr>
          <p:grpSpPr>
            <a:xfrm rot="6239952">
              <a:off x="540859" y="6121500"/>
              <a:ext cx="621920" cy="664282"/>
              <a:chOff x="2741611" y="1377950"/>
              <a:chExt cx="204663" cy="245975"/>
            </a:xfrm>
          </p:grpSpPr>
          <p:sp>
            <p:nvSpPr>
              <p:cNvPr id="124" name="Shape 124"/>
              <p:cNvSpPr/>
              <p:nvPr/>
            </p:nvSpPr>
            <p:spPr>
              <a:xfrm>
                <a:off x="2741611" y="1377950"/>
                <a:ext cx="65100" cy="93600"/>
              </a:xfrm>
              <a:custGeom>
                <a:pathLst>
                  <a:path extrusionOk="0" h="120000" w="120000">
                    <a:moveTo>
                      <a:pt x="119999" y="28717"/>
                    </a:moveTo>
                    <a:lnTo>
                      <a:pt x="39036" y="0"/>
                    </a:lnTo>
                    <a:lnTo>
                      <a:pt x="0" y="120000"/>
                    </a:lnTo>
                    <a:lnTo>
                      <a:pt x="119999" y="2871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2835275" y="1422400"/>
                <a:ext cx="111000" cy="77700"/>
              </a:xfrm>
              <a:custGeom>
                <a:pathLst>
                  <a:path extrusionOk="0" h="120000" w="120000">
                    <a:moveTo>
                      <a:pt x="0" y="119999"/>
                    </a:moveTo>
                    <a:lnTo>
                      <a:pt x="101142" y="0"/>
                    </a:lnTo>
                    <a:lnTo>
                      <a:pt x="120000" y="59999"/>
                    </a:lnTo>
                    <a:lnTo>
                      <a:pt x="0" y="11999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2813050" y="1584325"/>
                <a:ext cx="115800" cy="39600"/>
              </a:xfrm>
              <a:custGeom>
                <a:pathLst>
                  <a:path extrusionOk="0" h="120000" w="120000">
                    <a:moveTo>
                      <a:pt x="0" y="17142"/>
                    </a:moveTo>
                    <a:lnTo>
                      <a:pt x="120000" y="0"/>
                    </a:lnTo>
                    <a:lnTo>
                      <a:pt x="108413" y="119999"/>
                    </a:lnTo>
                    <a:lnTo>
                      <a:pt x="0" y="171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27" name="Shape 127"/>
            <p:cNvGrpSpPr/>
            <p:nvPr/>
          </p:nvGrpSpPr>
          <p:grpSpPr>
            <a:xfrm rot="4980029">
              <a:off x="395493" y="1749317"/>
              <a:ext cx="653653" cy="793476"/>
              <a:chOff x="2741611" y="1374775"/>
              <a:chExt cx="204663" cy="249150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2741611" y="1374775"/>
                <a:ext cx="65100" cy="93600"/>
              </a:xfrm>
              <a:custGeom>
                <a:pathLst>
                  <a:path extrusionOk="0" h="120000" w="120000">
                    <a:moveTo>
                      <a:pt x="119999" y="28717"/>
                    </a:moveTo>
                    <a:lnTo>
                      <a:pt x="39036" y="0"/>
                    </a:lnTo>
                    <a:lnTo>
                      <a:pt x="0" y="120000"/>
                    </a:lnTo>
                    <a:lnTo>
                      <a:pt x="119999" y="2871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2835275" y="1419225"/>
                <a:ext cx="111000" cy="77700"/>
              </a:xfrm>
              <a:custGeom>
                <a:pathLst>
                  <a:path extrusionOk="0" h="120000" w="120000">
                    <a:moveTo>
                      <a:pt x="0" y="119999"/>
                    </a:moveTo>
                    <a:lnTo>
                      <a:pt x="101142" y="0"/>
                    </a:lnTo>
                    <a:lnTo>
                      <a:pt x="120000" y="59999"/>
                    </a:lnTo>
                    <a:lnTo>
                      <a:pt x="0" y="11999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2813050" y="1584325"/>
                <a:ext cx="115800" cy="39600"/>
              </a:xfrm>
              <a:custGeom>
                <a:pathLst>
                  <a:path extrusionOk="0" h="120000" w="120000">
                    <a:moveTo>
                      <a:pt x="0" y="17142"/>
                    </a:moveTo>
                    <a:lnTo>
                      <a:pt x="120000" y="0"/>
                    </a:lnTo>
                    <a:lnTo>
                      <a:pt x="108413" y="119999"/>
                    </a:lnTo>
                    <a:lnTo>
                      <a:pt x="0" y="171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31" name="Shape 131"/>
            <p:cNvGrpSpPr/>
            <p:nvPr/>
          </p:nvGrpSpPr>
          <p:grpSpPr>
            <a:xfrm>
              <a:off x="1293749" y="24"/>
              <a:ext cx="547350" cy="582413"/>
              <a:chOff x="2741611" y="1374775"/>
              <a:chExt cx="204663" cy="249150"/>
            </a:xfrm>
          </p:grpSpPr>
          <p:sp>
            <p:nvSpPr>
              <p:cNvPr id="132" name="Shape 132"/>
              <p:cNvSpPr/>
              <p:nvPr/>
            </p:nvSpPr>
            <p:spPr>
              <a:xfrm>
                <a:off x="2741611" y="1374775"/>
                <a:ext cx="65100" cy="93600"/>
              </a:xfrm>
              <a:custGeom>
                <a:pathLst>
                  <a:path extrusionOk="0" h="120000" w="120000">
                    <a:moveTo>
                      <a:pt x="119999" y="28717"/>
                    </a:moveTo>
                    <a:lnTo>
                      <a:pt x="39036" y="0"/>
                    </a:lnTo>
                    <a:lnTo>
                      <a:pt x="0" y="120000"/>
                    </a:lnTo>
                    <a:lnTo>
                      <a:pt x="119999" y="2871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2835275" y="1419225"/>
                <a:ext cx="111000" cy="77700"/>
              </a:xfrm>
              <a:custGeom>
                <a:pathLst>
                  <a:path extrusionOk="0" h="120000" w="120000">
                    <a:moveTo>
                      <a:pt x="0" y="119999"/>
                    </a:moveTo>
                    <a:lnTo>
                      <a:pt x="101142" y="0"/>
                    </a:lnTo>
                    <a:lnTo>
                      <a:pt x="120000" y="59999"/>
                    </a:lnTo>
                    <a:lnTo>
                      <a:pt x="0" y="11999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2813050" y="1584325"/>
                <a:ext cx="115800" cy="39600"/>
              </a:xfrm>
              <a:custGeom>
                <a:pathLst>
                  <a:path extrusionOk="0" h="120000" w="120000">
                    <a:moveTo>
                      <a:pt x="0" y="17142"/>
                    </a:moveTo>
                    <a:lnTo>
                      <a:pt x="120000" y="0"/>
                    </a:lnTo>
                    <a:lnTo>
                      <a:pt x="108413" y="119999"/>
                    </a:lnTo>
                    <a:lnTo>
                      <a:pt x="0" y="171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135" name="Shape 135"/>
            <p:cNvSpPr/>
            <p:nvPr/>
          </p:nvSpPr>
          <p:spPr>
            <a:xfrm>
              <a:off x="138112" y="149225"/>
              <a:ext cx="1109700" cy="1200300"/>
            </a:xfrm>
            <a:custGeom>
              <a:pathLst>
                <a:path extrusionOk="0" h="120000" w="120000">
                  <a:moveTo>
                    <a:pt x="171" y="62222"/>
                  </a:moveTo>
                  <a:cubicBezTo>
                    <a:pt x="343" y="54761"/>
                    <a:pt x="343" y="47460"/>
                    <a:pt x="515" y="40000"/>
                  </a:cubicBezTo>
                  <a:cubicBezTo>
                    <a:pt x="515" y="37777"/>
                    <a:pt x="2746" y="35555"/>
                    <a:pt x="3605" y="33333"/>
                  </a:cubicBezTo>
                  <a:cubicBezTo>
                    <a:pt x="4120" y="32063"/>
                    <a:pt x="4978" y="28888"/>
                    <a:pt x="4978" y="28888"/>
                  </a:cubicBezTo>
                  <a:cubicBezTo>
                    <a:pt x="5493" y="27460"/>
                    <a:pt x="5836" y="25873"/>
                    <a:pt x="6695" y="24444"/>
                  </a:cubicBezTo>
                  <a:cubicBezTo>
                    <a:pt x="7210" y="23492"/>
                    <a:pt x="8755" y="21904"/>
                    <a:pt x="8755" y="21904"/>
                  </a:cubicBezTo>
                  <a:cubicBezTo>
                    <a:pt x="9957" y="18412"/>
                    <a:pt x="15107" y="13015"/>
                    <a:pt x="19055" y="11746"/>
                  </a:cubicBezTo>
                  <a:cubicBezTo>
                    <a:pt x="21974" y="9682"/>
                    <a:pt x="25579" y="5873"/>
                    <a:pt x="29012" y="4761"/>
                  </a:cubicBezTo>
                  <a:cubicBezTo>
                    <a:pt x="31244" y="2698"/>
                    <a:pt x="35536" y="2380"/>
                    <a:pt x="38626" y="1587"/>
                  </a:cubicBezTo>
                  <a:cubicBezTo>
                    <a:pt x="40000" y="1269"/>
                    <a:pt x="41373" y="952"/>
                    <a:pt x="42746" y="634"/>
                  </a:cubicBezTo>
                  <a:cubicBezTo>
                    <a:pt x="43605" y="476"/>
                    <a:pt x="45493" y="0"/>
                    <a:pt x="45493" y="0"/>
                  </a:cubicBezTo>
                  <a:cubicBezTo>
                    <a:pt x="50815" y="158"/>
                    <a:pt x="55965" y="0"/>
                    <a:pt x="61287" y="317"/>
                  </a:cubicBezTo>
                  <a:cubicBezTo>
                    <a:pt x="62832" y="317"/>
                    <a:pt x="66094" y="952"/>
                    <a:pt x="66094" y="952"/>
                  </a:cubicBezTo>
                  <a:cubicBezTo>
                    <a:pt x="71587" y="2698"/>
                    <a:pt x="79484" y="2222"/>
                    <a:pt x="83948" y="6349"/>
                  </a:cubicBezTo>
                  <a:cubicBezTo>
                    <a:pt x="90643" y="9523"/>
                    <a:pt x="101630" y="16666"/>
                    <a:pt x="106266" y="20317"/>
                  </a:cubicBezTo>
                  <a:cubicBezTo>
                    <a:pt x="109012" y="21269"/>
                    <a:pt x="110386" y="26031"/>
                    <a:pt x="112103" y="28253"/>
                  </a:cubicBezTo>
                  <a:cubicBezTo>
                    <a:pt x="114506" y="37142"/>
                    <a:pt x="117939" y="42063"/>
                    <a:pt x="118969" y="51111"/>
                  </a:cubicBezTo>
                  <a:cubicBezTo>
                    <a:pt x="119999" y="57936"/>
                    <a:pt x="118798" y="63174"/>
                    <a:pt x="117939" y="68888"/>
                  </a:cubicBezTo>
                  <a:cubicBezTo>
                    <a:pt x="117768" y="74444"/>
                    <a:pt x="118626" y="80952"/>
                    <a:pt x="114163" y="85396"/>
                  </a:cubicBezTo>
                  <a:cubicBezTo>
                    <a:pt x="112789" y="86825"/>
                    <a:pt x="110557" y="87777"/>
                    <a:pt x="109699" y="89523"/>
                  </a:cubicBezTo>
                  <a:cubicBezTo>
                    <a:pt x="109184" y="90317"/>
                    <a:pt x="109184" y="91428"/>
                    <a:pt x="108326" y="92063"/>
                  </a:cubicBezTo>
                  <a:cubicBezTo>
                    <a:pt x="107124" y="92857"/>
                    <a:pt x="104206" y="93333"/>
                    <a:pt x="104206" y="93333"/>
                  </a:cubicBezTo>
                  <a:cubicBezTo>
                    <a:pt x="99742" y="95555"/>
                    <a:pt x="85665" y="103015"/>
                    <a:pt x="81201" y="105396"/>
                  </a:cubicBezTo>
                  <a:cubicBezTo>
                    <a:pt x="79828" y="105714"/>
                    <a:pt x="77081" y="107619"/>
                    <a:pt x="77081" y="107619"/>
                  </a:cubicBezTo>
                  <a:cubicBezTo>
                    <a:pt x="75193" y="108730"/>
                    <a:pt x="71587" y="107777"/>
                    <a:pt x="69527" y="108571"/>
                  </a:cubicBezTo>
                  <a:cubicBezTo>
                    <a:pt x="67982" y="109047"/>
                    <a:pt x="66094" y="109206"/>
                    <a:pt x="64377" y="109523"/>
                  </a:cubicBezTo>
                  <a:cubicBezTo>
                    <a:pt x="56309" y="109365"/>
                    <a:pt x="52703" y="109047"/>
                    <a:pt x="45836" y="108571"/>
                  </a:cubicBezTo>
                  <a:cubicBezTo>
                    <a:pt x="42746" y="109523"/>
                    <a:pt x="45321" y="108412"/>
                    <a:pt x="44463" y="114603"/>
                  </a:cubicBezTo>
                  <a:cubicBezTo>
                    <a:pt x="44291" y="116349"/>
                    <a:pt x="42918" y="119047"/>
                    <a:pt x="41373" y="120000"/>
                  </a:cubicBezTo>
                  <a:cubicBezTo>
                    <a:pt x="37424" y="119365"/>
                    <a:pt x="35536" y="116666"/>
                    <a:pt x="31759" y="115555"/>
                  </a:cubicBezTo>
                  <a:cubicBezTo>
                    <a:pt x="30214" y="115079"/>
                    <a:pt x="29356" y="114920"/>
                    <a:pt x="27982" y="114285"/>
                  </a:cubicBezTo>
                  <a:cubicBezTo>
                    <a:pt x="27296" y="113968"/>
                    <a:pt x="25922" y="113650"/>
                    <a:pt x="25922" y="113650"/>
                  </a:cubicBezTo>
                  <a:cubicBezTo>
                    <a:pt x="26952" y="110317"/>
                    <a:pt x="30901" y="109365"/>
                    <a:pt x="33476" y="106984"/>
                  </a:cubicBezTo>
                  <a:cubicBezTo>
                    <a:pt x="33991" y="105555"/>
                    <a:pt x="35193" y="103492"/>
                    <a:pt x="36223" y="102222"/>
                  </a:cubicBezTo>
                  <a:cubicBezTo>
                    <a:pt x="36051" y="101269"/>
                    <a:pt x="36394" y="100158"/>
                    <a:pt x="35879" y="99365"/>
                  </a:cubicBezTo>
                  <a:cubicBezTo>
                    <a:pt x="35536" y="98571"/>
                    <a:pt x="34163" y="98888"/>
                    <a:pt x="33476" y="98412"/>
                  </a:cubicBezTo>
                  <a:cubicBezTo>
                    <a:pt x="31759" y="97142"/>
                    <a:pt x="29699" y="96190"/>
                    <a:pt x="28326" y="94603"/>
                  </a:cubicBezTo>
                  <a:cubicBezTo>
                    <a:pt x="25064" y="90952"/>
                    <a:pt x="21115" y="87619"/>
                    <a:pt x="16995" y="84761"/>
                  </a:cubicBezTo>
                  <a:cubicBezTo>
                    <a:pt x="14935" y="83333"/>
                    <a:pt x="12360" y="82063"/>
                    <a:pt x="10472" y="80317"/>
                  </a:cubicBezTo>
                  <a:cubicBezTo>
                    <a:pt x="8412" y="78412"/>
                    <a:pt x="6351" y="76190"/>
                    <a:pt x="3948" y="74603"/>
                  </a:cubicBezTo>
                  <a:cubicBezTo>
                    <a:pt x="2231" y="72380"/>
                    <a:pt x="1716" y="71587"/>
                    <a:pt x="1201" y="68888"/>
                  </a:cubicBezTo>
                  <a:cubicBezTo>
                    <a:pt x="1030" y="66825"/>
                    <a:pt x="1201" y="64761"/>
                    <a:pt x="858" y="62857"/>
                  </a:cubicBezTo>
                  <a:cubicBezTo>
                    <a:pt x="858" y="62539"/>
                    <a:pt x="0" y="62063"/>
                    <a:pt x="171" y="62222"/>
                  </a:cubicBezTo>
                  <a:close/>
                </a:path>
              </a:pathLst>
            </a:cu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 rot="778940">
              <a:off x="384149" y="5403823"/>
              <a:ext cx="209659" cy="26510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504" y="769"/>
                  </a:lnTo>
                  <a:lnTo>
                    <a:pt x="19816" y="3846"/>
                  </a:lnTo>
                  <a:lnTo>
                    <a:pt x="40733" y="9230"/>
                  </a:lnTo>
                  <a:lnTo>
                    <a:pt x="63853" y="18461"/>
                  </a:lnTo>
                  <a:lnTo>
                    <a:pt x="85871" y="33846"/>
                  </a:lnTo>
                  <a:lnTo>
                    <a:pt x="105688" y="54615"/>
                  </a:lnTo>
                  <a:lnTo>
                    <a:pt x="117798" y="83076"/>
                  </a:lnTo>
                  <a:lnTo>
                    <a:pt x="120000" y="120000"/>
                  </a:lnTo>
                  <a:lnTo>
                    <a:pt x="115596" y="120000"/>
                  </a:lnTo>
                  <a:lnTo>
                    <a:pt x="108990" y="120000"/>
                  </a:lnTo>
                  <a:lnTo>
                    <a:pt x="102385" y="120000"/>
                  </a:lnTo>
                  <a:lnTo>
                    <a:pt x="95779" y="118461"/>
                  </a:lnTo>
                  <a:lnTo>
                    <a:pt x="89174" y="117692"/>
                  </a:lnTo>
                  <a:lnTo>
                    <a:pt x="81467" y="115384"/>
                  </a:lnTo>
                  <a:lnTo>
                    <a:pt x="72660" y="111538"/>
                  </a:lnTo>
                  <a:lnTo>
                    <a:pt x="63853" y="106923"/>
                  </a:lnTo>
                  <a:lnTo>
                    <a:pt x="58348" y="96923"/>
                  </a:lnTo>
                  <a:lnTo>
                    <a:pt x="58348" y="85384"/>
                  </a:lnTo>
                  <a:lnTo>
                    <a:pt x="61651" y="73846"/>
                  </a:lnTo>
                  <a:lnTo>
                    <a:pt x="64954" y="61538"/>
                  </a:lnTo>
                  <a:lnTo>
                    <a:pt x="61651" y="47692"/>
                  </a:lnTo>
                  <a:lnTo>
                    <a:pt x="52844" y="33076"/>
                  </a:lnTo>
                  <a:lnTo>
                    <a:pt x="34128" y="176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 rot="784844">
              <a:off x="422286" y="5702372"/>
              <a:ext cx="104717" cy="6833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222" y="3000"/>
                  </a:lnTo>
                  <a:lnTo>
                    <a:pt x="13333" y="9000"/>
                  </a:lnTo>
                  <a:lnTo>
                    <a:pt x="28888" y="24000"/>
                  </a:lnTo>
                  <a:lnTo>
                    <a:pt x="46666" y="36000"/>
                  </a:lnTo>
                  <a:lnTo>
                    <a:pt x="64444" y="45000"/>
                  </a:lnTo>
                  <a:lnTo>
                    <a:pt x="84444" y="51000"/>
                  </a:lnTo>
                  <a:lnTo>
                    <a:pt x="102222" y="54000"/>
                  </a:lnTo>
                  <a:lnTo>
                    <a:pt x="120000" y="48000"/>
                  </a:lnTo>
                  <a:lnTo>
                    <a:pt x="117777" y="75000"/>
                  </a:lnTo>
                  <a:lnTo>
                    <a:pt x="111111" y="99000"/>
                  </a:lnTo>
                  <a:lnTo>
                    <a:pt x="97777" y="114000"/>
                  </a:lnTo>
                  <a:lnTo>
                    <a:pt x="82222" y="120000"/>
                  </a:lnTo>
                  <a:lnTo>
                    <a:pt x="62222" y="117000"/>
                  </a:lnTo>
                  <a:lnTo>
                    <a:pt x="42222" y="96000"/>
                  </a:lnTo>
                  <a:lnTo>
                    <a:pt x="22222" y="6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7461" y="6524625"/>
              <a:ext cx="187200" cy="3318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01" y="4593"/>
                  </a:lnTo>
                  <a:lnTo>
                    <a:pt x="15254" y="10909"/>
                  </a:lnTo>
                  <a:lnTo>
                    <a:pt x="26440" y="18947"/>
                  </a:lnTo>
                  <a:lnTo>
                    <a:pt x="38644" y="29282"/>
                  </a:lnTo>
                  <a:lnTo>
                    <a:pt x="54915" y="41339"/>
                  </a:lnTo>
                  <a:lnTo>
                    <a:pt x="68135" y="53971"/>
                  </a:lnTo>
                  <a:lnTo>
                    <a:pt x="80338" y="68325"/>
                  </a:lnTo>
                  <a:lnTo>
                    <a:pt x="88474" y="83827"/>
                  </a:lnTo>
                  <a:lnTo>
                    <a:pt x="95593" y="100478"/>
                  </a:lnTo>
                  <a:lnTo>
                    <a:pt x="92542" y="119999"/>
                  </a:lnTo>
                  <a:lnTo>
                    <a:pt x="120000" y="119999"/>
                  </a:lnTo>
                  <a:lnTo>
                    <a:pt x="118983" y="101626"/>
                  </a:lnTo>
                  <a:lnTo>
                    <a:pt x="105762" y="68325"/>
                  </a:lnTo>
                  <a:lnTo>
                    <a:pt x="83389" y="39617"/>
                  </a:lnTo>
                  <a:lnTo>
                    <a:pt x="47796" y="15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0" y="6299200"/>
              <a:ext cx="206400" cy="203100"/>
            </a:xfrm>
            <a:custGeom>
              <a:pathLst>
                <a:path extrusionOk="0" h="120000" w="120000">
                  <a:moveTo>
                    <a:pt x="95076" y="0"/>
                  </a:moveTo>
                  <a:lnTo>
                    <a:pt x="120000" y="120000"/>
                  </a:lnTo>
                  <a:lnTo>
                    <a:pt x="115384" y="118125"/>
                  </a:lnTo>
                  <a:lnTo>
                    <a:pt x="102461" y="113437"/>
                  </a:lnTo>
                  <a:lnTo>
                    <a:pt x="84923" y="104062"/>
                  </a:lnTo>
                  <a:lnTo>
                    <a:pt x="62769" y="96562"/>
                  </a:lnTo>
                  <a:lnTo>
                    <a:pt x="37846" y="88125"/>
                  </a:lnTo>
                  <a:lnTo>
                    <a:pt x="17538" y="84375"/>
                  </a:lnTo>
                  <a:lnTo>
                    <a:pt x="0" y="87187"/>
                  </a:lnTo>
                  <a:lnTo>
                    <a:pt x="0" y="67500"/>
                  </a:lnTo>
                  <a:lnTo>
                    <a:pt x="11076" y="65625"/>
                  </a:lnTo>
                  <a:lnTo>
                    <a:pt x="22153" y="61875"/>
                  </a:lnTo>
                  <a:lnTo>
                    <a:pt x="35076" y="61875"/>
                  </a:lnTo>
                  <a:lnTo>
                    <a:pt x="47076" y="62812"/>
                  </a:lnTo>
                  <a:lnTo>
                    <a:pt x="60000" y="65625"/>
                  </a:lnTo>
                  <a:lnTo>
                    <a:pt x="72000" y="73125"/>
                  </a:lnTo>
                  <a:lnTo>
                    <a:pt x="74769" y="69375"/>
                  </a:lnTo>
                  <a:lnTo>
                    <a:pt x="74769" y="54375"/>
                  </a:lnTo>
                  <a:lnTo>
                    <a:pt x="75692" y="34687"/>
                  </a:lnTo>
                  <a:lnTo>
                    <a:pt x="75692" y="27187"/>
                  </a:lnTo>
                  <a:lnTo>
                    <a:pt x="73846" y="27187"/>
                  </a:lnTo>
                  <a:lnTo>
                    <a:pt x="71076" y="25312"/>
                  </a:lnTo>
                  <a:lnTo>
                    <a:pt x="70153" y="20625"/>
                  </a:lnTo>
                  <a:lnTo>
                    <a:pt x="69230" y="17812"/>
                  </a:lnTo>
                  <a:lnTo>
                    <a:pt x="70153" y="14062"/>
                  </a:lnTo>
                  <a:lnTo>
                    <a:pt x="72923" y="9375"/>
                  </a:lnTo>
                  <a:lnTo>
                    <a:pt x="82153" y="5625"/>
                  </a:lnTo>
                  <a:lnTo>
                    <a:pt x="95076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0" y="6269037"/>
              <a:ext cx="74700" cy="136500"/>
            </a:xfrm>
            <a:custGeom>
              <a:pathLst>
                <a:path extrusionOk="0" h="120000" w="120000">
                  <a:moveTo>
                    <a:pt x="94468" y="0"/>
                  </a:moveTo>
                  <a:lnTo>
                    <a:pt x="38297" y="51627"/>
                  </a:lnTo>
                  <a:lnTo>
                    <a:pt x="0" y="82325"/>
                  </a:lnTo>
                  <a:lnTo>
                    <a:pt x="0" y="120000"/>
                  </a:lnTo>
                  <a:lnTo>
                    <a:pt x="20425" y="114418"/>
                  </a:lnTo>
                  <a:lnTo>
                    <a:pt x="51063" y="101860"/>
                  </a:lnTo>
                  <a:lnTo>
                    <a:pt x="84255" y="87906"/>
                  </a:lnTo>
                  <a:lnTo>
                    <a:pt x="107234" y="71162"/>
                  </a:lnTo>
                  <a:lnTo>
                    <a:pt x="120000" y="50232"/>
                  </a:lnTo>
                  <a:lnTo>
                    <a:pt x="117446" y="26511"/>
                  </a:lnTo>
                  <a:lnTo>
                    <a:pt x="94468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0" y="5141912"/>
              <a:ext cx="789000" cy="1174800"/>
            </a:xfrm>
            <a:custGeom>
              <a:pathLst>
                <a:path extrusionOk="0" h="120000" w="120000">
                  <a:moveTo>
                    <a:pt x="0" y="2108"/>
                  </a:moveTo>
                  <a:lnTo>
                    <a:pt x="9899" y="648"/>
                  </a:lnTo>
                  <a:lnTo>
                    <a:pt x="24386" y="0"/>
                  </a:lnTo>
                  <a:lnTo>
                    <a:pt x="41046" y="648"/>
                  </a:lnTo>
                  <a:lnTo>
                    <a:pt x="59879" y="3405"/>
                  </a:lnTo>
                  <a:lnTo>
                    <a:pt x="77987" y="8108"/>
                  </a:lnTo>
                  <a:lnTo>
                    <a:pt x="92233" y="14594"/>
                  </a:lnTo>
                  <a:lnTo>
                    <a:pt x="103340" y="22864"/>
                  </a:lnTo>
                  <a:lnTo>
                    <a:pt x="111790" y="32270"/>
                  </a:lnTo>
                  <a:lnTo>
                    <a:pt x="117102" y="42486"/>
                  </a:lnTo>
                  <a:lnTo>
                    <a:pt x="119758" y="53027"/>
                  </a:lnTo>
                  <a:lnTo>
                    <a:pt x="120000" y="64216"/>
                  </a:lnTo>
                  <a:lnTo>
                    <a:pt x="117585" y="74918"/>
                  </a:lnTo>
                  <a:lnTo>
                    <a:pt x="113480" y="85459"/>
                  </a:lnTo>
                  <a:lnTo>
                    <a:pt x="106961" y="95027"/>
                  </a:lnTo>
                  <a:lnTo>
                    <a:pt x="98028" y="103621"/>
                  </a:lnTo>
                  <a:lnTo>
                    <a:pt x="87887" y="110756"/>
                  </a:lnTo>
                  <a:lnTo>
                    <a:pt x="76056" y="115945"/>
                  </a:lnTo>
                  <a:lnTo>
                    <a:pt x="62535" y="119351"/>
                  </a:lnTo>
                  <a:lnTo>
                    <a:pt x="47806" y="120000"/>
                  </a:lnTo>
                  <a:lnTo>
                    <a:pt x="31629" y="117891"/>
                  </a:lnTo>
                  <a:lnTo>
                    <a:pt x="40321" y="118054"/>
                  </a:lnTo>
                  <a:lnTo>
                    <a:pt x="49255" y="116432"/>
                  </a:lnTo>
                  <a:lnTo>
                    <a:pt x="57464" y="113513"/>
                  </a:lnTo>
                  <a:lnTo>
                    <a:pt x="65674" y="108648"/>
                  </a:lnTo>
                  <a:lnTo>
                    <a:pt x="73400" y="102972"/>
                  </a:lnTo>
                  <a:lnTo>
                    <a:pt x="80402" y="96324"/>
                  </a:lnTo>
                  <a:lnTo>
                    <a:pt x="86438" y="89027"/>
                  </a:lnTo>
                  <a:lnTo>
                    <a:pt x="91991" y="81081"/>
                  </a:lnTo>
                  <a:lnTo>
                    <a:pt x="95613" y="72810"/>
                  </a:lnTo>
                  <a:lnTo>
                    <a:pt x="98511" y="64378"/>
                  </a:lnTo>
                  <a:lnTo>
                    <a:pt x="99959" y="56108"/>
                  </a:lnTo>
                  <a:lnTo>
                    <a:pt x="99476" y="48000"/>
                  </a:lnTo>
                  <a:lnTo>
                    <a:pt x="97062" y="40702"/>
                  </a:lnTo>
                  <a:lnTo>
                    <a:pt x="92716" y="33729"/>
                  </a:lnTo>
                  <a:lnTo>
                    <a:pt x="86197" y="27891"/>
                  </a:lnTo>
                  <a:lnTo>
                    <a:pt x="77263" y="23027"/>
                  </a:lnTo>
                  <a:lnTo>
                    <a:pt x="62776" y="17351"/>
                  </a:lnTo>
                  <a:lnTo>
                    <a:pt x="49014" y="13297"/>
                  </a:lnTo>
                  <a:lnTo>
                    <a:pt x="37183" y="10540"/>
                  </a:lnTo>
                  <a:lnTo>
                    <a:pt x="26076" y="9081"/>
                  </a:lnTo>
                  <a:lnTo>
                    <a:pt x="16418" y="8918"/>
                  </a:lnTo>
                  <a:lnTo>
                    <a:pt x="7726" y="9891"/>
                  </a:lnTo>
                  <a:lnTo>
                    <a:pt x="0" y="11351"/>
                  </a:lnTo>
                  <a:lnTo>
                    <a:pt x="0" y="2108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 rot="1560118">
              <a:off x="31796" y="650895"/>
              <a:ext cx="546074" cy="38882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658"/>
                  </a:lnTo>
                  <a:lnTo>
                    <a:pt x="1400" y="25316"/>
                  </a:lnTo>
                  <a:lnTo>
                    <a:pt x="2801" y="37974"/>
                  </a:lnTo>
                  <a:lnTo>
                    <a:pt x="5136" y="49620"/>
                  </a:lnTo>
                  <a:lnTo>
                    <a:pt x="8404" y="60253"/>
                  </a:lnTo>
                  <a:lnTo>
                    <a:pt x="12607" y="71392"/>
                  </a:lnTo>
                  <a:lnTo>
                    <a:pt x="17743" y="81518"/>
                  </a:lnTo>
                  <a:lnTo>
                    <a:pt x="23813" y="90126"/>
                  </a:lnTo>
                  <a:lnTo>
                    <a:pt x="31284" y="98227"/>
                  </a:lnTo>
                  <a:lnTo>
                    <a:pt x="40155" y="105316"/>
                  </a:lnTo>
                  <a:lnTo>
                    <a:pt x="49494" y="110886"/>
                  </a:lnTo>
                  <a:lnTo>
                    <a:pt x="61167" y="115443"/>
                  </a:lnTo>
                  <a:lnTo>
                    <a:pt x="73774" y="118481"/>
                  </a:lnTo>
                  <a:lnTo>
                    <a:pt x="87782" y="120000"/>
                  </a:lnTo>
                  <a:lnTo>
                    <a:pt x="102723" y="119493"/>
                  </a:lnTo>
                  <a:lnTo>
                    <a:pt x="120000" y="117468"/>
                  </a:lnTo>
                  <a:lnTo>
                    <a:pt x="104591" y="114936"/>
                  </a:lnTo>
                  <a:lnTo>
                    <a:pt x="91050" y="111392"/>
                  </a:lnTo>
                  <a:lnTo>
                    <a:pt x="79377" y="107341"/>
                  </a:lnTo>
                  <a:lnTo>
                    <a:pt x="69105" y="103291"/>
                  </a:lnTo>
                  <a:lnTo>
                    <a:pt x="59766" y="97721"/>
                  </a:lnTo>
                  <a:lnTo>
                    <a:pt x="52295" y="92151"/>
                  </a:lnTo>
                  <a:lnTo>
                    <a:pt x="45291" y="85569"/>
                  </a:lnTo>
                  <a:lnTo>
                    <a:pt x="39221" y="78481"/>
                  </a:lnTo>
                  <a:lnTo>
                    <a:pt x="33618" y="71392"/>
                  </a:lnTo>
                  <a:lnTo>
                    <a:pt x="28482" y="63291"/>
                  </a:lnTo>
                  <a:lnTo>
                    <a:pt x="24280" y="54177"/>
                  </a:lnTo>
                  <a:lnTo>
                    <a:pt x="20077" y="44556"/>
                  </a:lnTo>
                  <a:lnTo>
                    <a:pt x="15408" y="34936"/>
                  </a:lnTo>
                  <a:lnTo>
                    <a:pt x="10739" y="23797"/>
                  </a:lnTo>
                  <a:lnTo>
                    <a:pt x="5603" y="12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 rot="1559092">
              <a:off x="384161" y="1200076"/>
              <a:ext cx="264987" cy="182605"/>
            </a:xfrm>
            <a:custGeom>
              <a:pathLst>
                <a:path extrusionOk="0" h="120000" w="120000">
                  <a:moveTo>
                    <a:pt x="74516" y="0"/>
                  </a:moveTo>
                  <a:lnTo>
                    <a:pt x="120000" y="117818"/>
                  </a:lnTo>
                  <a:lnTo>
                    <a:pt x="116129" y="116727"/>
                  </a:lnTo>
                  <a:lnTo>
                    <a:pt x="103548" y="114545"/>
                  </a:lnTo>
                  <a:lnTo>
                    <a:pt x="86129" y="110181"/>
                  </a:lnTo>
                  <a:lnTo>
                    <a:pt x="65806" y="108000"/>
                  </a:lnTo>
                  <a:lnTo>
                    <a:pt x="43548" y="105818"/>
                  </a:lnTo>
                  <a:lnTo>
                    <a:pt x="24193" y="106909"/>
                  </a:lnTo>
                  <a:lnTo>
                    <a:pt x="8709" y="111272"/>
                  </a:lnTo>
                  <a:lnTo>
                    <a:pt x="0" y="120000"/>
                  </a:lnTo>
                  <a:lnTo>
                    <a:pt x="3870" y="106909"/>
                  </a:lnTo>
                  <a:lnTo>
                    <a:pt x="7741" y="97090"/>
                  </a:lnTo>
                  <a:lnTo>
                    <a:pt x="15483" y="89454"/>
                  </a:lnTo>
                  <a:lnTo>
                    <a:pt x="24193" y="82909"/>
                  </a:lnTo>
                  <a:lnTo>
                    <a:pt x="34838" y="78545"/>
                  </a:lnTo>
                  <a:lnTo>
                    <a:pt x="45483" y="77454"/>
                  </a:lnTo>
                  <a:lnTo>
                    <a:pt x="57096" y="77454"/>
                  </a:lnTo>
                  <a:lnTo>
                    <a:pt x="69677" y="80727"/>
                  </a:lnTo>
                  <a:lnTo>
                    <a:pt x="70645" y="77454"/>
                  </a:lnTo>
                  <a:lnTo>
                    <a:pt x="67741" y="61090"/>
                  </a:lnTo>
                  <a:lnTo>
                    <a:pt x="64838" y="41454"/>
                  </a:lnTo>
                  <a:lnTo>
                    <a:pt x="62903" y="32727"/>
                  </a:lnTo>
                  <a:lnTo>
                    <a:pt x="60967" y="32727"/>
                  </a:lnTo>
                  <a:lnTo>
                    <a:pt x="59032" y="31636"/>
                  </a:lnTo>
                  <a:lnTo>
                    <a:pt x="57096" y="28363"/>
                  </a:lnTo>
                  <a:lnTo>
                    <a:pt x="55161" y="25090"/>
                  </a:lnTo>
                  <a:lnTo>
                    <a:pt x="55161" y="20727"/>
                  </a:lnTo>
                  <a:lnTo>
                    <a:pt x="57096" y="15272"/>
                  </a:lnTo>
                  <a:lnTo>
                    <a:pt x="63870" y="8727"/>
                  </a:lnTo>
                  <a:lnTo>
                    <a:pt x="74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 rot="1560298">
              <a:off x="911245" y="454035"/>
              <a:ext cx="233322" cy="25398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504" y="769"/>
                  </a:lnTo>
                  <a:lnTo>
                    <a:pt x="19816" y="3846"/>
                  </a:lnTo>
                  <a:lnTo>
                    <a:pt x="40733" y="9230"/>
                  </a:lnTo>
                  <a:lnTo>
                    <a:pt x="63853" y="18461"/>
                  </a:lnTo>
                  <a:lnTo>
                    <a:pt x="85871" y="33846"/>
                  </a:lnTo>
                  <a:lnTo>
                    <a:pt x="105688" y="54615"/>
                  </a:lnTo>
                  <a:lnTo>
                    <a:pt x="117798" y="83076"/>
                  </a:lnTo>
                  <a:lnTo>
                    <a:pt x="120000" y="120000"/>
                  </a:lnTo>
                  <a:lnTo>
                    <a:pt x="115596" y="120000"/>
                  </a:lnTo>
                  <a:lnTo>
                    <a:pt x="108990" y="120000"/>
                  </a:lnTo>
                  <a:lnTo>
                    <a:pt x="102385" y="120000"/>
                  </a:lnTo>
                  <a:lnTo>
                    <a:pt x="95779" y="118461"/>
                  </a:lnTo>
                  <a:lnTo>
                    <a:pt x="89174" y="117692"/>
                  </a:lnTo>
                  <a:lnTo>
                    <a:pt x="81467" y="115384"/>
                  </a:lnTo>
                  <a:lnTo>
                    <a:pt x="72660" y="111538"/>
                  </a:lnTo>
                  <a:lnTo>
                    <a:pt x="63853" y="106923"/>
                  </a:lnTo>
                  <a:lnTo>
                    <a:pt x="58348" y="96923"/>
                  </a:lnTo>
                  <a:lnTo>
                    <a:pt x="58348" y="85384"/>
                  </a:lnTo>
                  <a:lnTo>
                    <a:pt x="61651" y="73846"/>
                  </a:lnTo>
                  <a:lnTo>
                    <a:pt x="64954" y="61538"/>
                  </a:lnTo>
                  <a:lnTo>
                    <a:pt x="61651" y="47692"/>
                  </a:lnTo>
                  <a:lnTo>
                    <a:pt x="52844" y="33076"/>
                  </a:lnTo>
                  <a:lnTo>
                    <a:pt x="34128" y="176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 rot="1561119">
              <a:off x="374641" y="1144609"/>
              <a:ext cx="98480" cy="153893"/>
            </a:xfrm>
            <a:custGeom>
              <a:pathLst>
                <a:path extrusionOk="0" h="120000" w="120000">
                  <a:moveTo>
                    <a:pt x="80869" y="0"/>
                  </a:moveTo>
                  <a:lnTo>
                    <a:pt x="52173" y="48510"/>
                  </a:lnTo>
                  <a:lnTo>
                    <a:pt x="39130" y="79148"/>
                  </a:lnTo>
                  <a:lnTo>
                    <a:pt x="28695" y="100851"/>
                  </a:lnTo>
                  <a:lnTo>
                    <a:pt x="0" y="120000"/>
                  </a:lnTo>
                  <a:lnTo>
                    <a:pt x="31304" y="112340"/>
                  </a:lnTo>
                  <a:lnTo>
                    <a:pt x="60000" y="102127"/>
                  </a:lnTo>
                  <a:lnTo>
                    <a:pt x="83478" y="88085"/>
                  </a:lnTo>
                  <a:lnTo>
                    <a:pt x="104347" y="72765"/>
                  </a:lnTo>
                  <a:lnTo>
                    <a:pt x="117391" y="56170"/>
                  </a:lnTo>
                  <a:lnTo>
                    <a:pt x="120000" y="38297"/>
                  </a:lnTo>
                  <a:lnTo>
                    <a:pt x="109565" y="19148"/>
                  </a:lnTo>
                  <a:lnTo>
                    <a:pt x="808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 rot="1561587">
              <a:off x="928697" y="739779"/>
              <a:ext cx="114178" cy="6507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222" y="3000"/>
                  </a:lnTo>
                  <a:lnTo>
                    <a:pt x="13333" y="9000"/>
                  </a:lnTo>
                  <a:lnTo>
                    <a:pt x="28888" y="24000"/>
                  </a:lnTo>
                  <a:lnTo>
                    <a:pt x="46666" y="36000"/>
                  </a:lnTo>
                  <a:lnTo>
                    <a:pt x="64444" y="45000"/>
                  </a:lnTo>
                  <a:lnTo>
                    <a:pt x="84444" y="51000"/>
                  </a:lnTo>
                  <a:lnTo>
                    <a:pt x="102222" y="54000"/>
                  </a:lnTo>
                  <a:lnTo>
                    <a:pt x="120000" y="48000"/>
                  </a:lnTo>
                  <a:lnTo>
                    <a:pt x="117777" y="75000"/>
                  </a:lnTo>
                  <a:lnTo>
                    <a:pt x="111111" y="99000"/>
                  </a:lnTo>
                  <a:lnTo>
                    <a:pt x="97777" y="114000"/>
                  </a:lnTo>
                  <a:lnTo>
                    <a:pt x="82222" y="120000"/>
                  </a:lnTo>
                  <a:lnTo>
                    <a:pt x="62222" y="117000"/>
                  </a:lnTo>
                  <a:lnTo>
                    <a:pt x="42222" y="96000"/>
                  </a:lnTo>
                  <a:lnTo>
                    <a:pt x="22222" y="6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0" y="1406525"/>
              <a:ext cx="571500" cy="1032000"/>
            </a:xfrm>
            <a:custGeom>
              <a:pathLst>
                <a:path extrusionOk="0" h="120000" w="120000">
                  <a:moveTo>
                    <a:pt x="88000" y="0"/>
                  </a:moveTo>
                  <a:lnTo>
                    <a:pt x="89666" y="1661"/>
                  </a:lnTo>
                  <a:lnTo>
                    <a:pt x="92333" y="4061"/>
                  </a:lnTo>
                  <a:lnTo>
                    <a:pt x="95333" y="7200"/>
                  </a:lnTo>
                  <a:lnTo>
                    <a:pt x="99000" y="10707"/>
                  </a:lnTo>
                  <a:lnTo>
                    <a:pt x="103000" y="15323"/>
                  </a:lnTo>
                  <a:lnTo>
                    <a:pt x="106333" y="19938"/>
                  </a:lnTo>
                  <a:lnTo>
                    <a:pt x="109666" y="25107"/>
                  </a:lnTo>
                  <a:lnTo>
                    <a:pt x="111000" y="30092"/>
                  </a:lnTo>
                  <a:lnTo>
                    <a:pt x="112000" y="35630"/>
                  </a:lnTo>
                  <a:lnTo>
                    <a:pt x="110666" y="41169"/>
                  </a:lnTo>
                  <a:lnTo>
                    <a:pt x="107666" y="47076"/>
                  </a:lnTo>
                  <a:lnTo>
                    <a:pt x="103333" y="52615"/>
                  </a:lnTo>
                  <a:lnTo>
                    <a:pt x="95666" y="58153"/>
                  </a:lnTo>
                  <a:lnTo>
                    <a:pt x="85666" y="63323"/>
                  </a:lnTo>
                  <a:lnTo>
                    <a:pt x="72666" y="68307"/>
                  </a:lnTo>
                  <a:lnTo>
                    <a:pt x="55666" y="73107"/>
                  </a:lnTo>
                  <a:lnTo>
                    <a:pt x="37000" y="78461"/>
                  </a:lnTo>
                  <a:lnTo>
                    <a:pt x="23000" y="84369"/>
                  </a:lnTo>
                  <a:lnTo>
                    <a:pt x="11666" y="90461"/>
                  </a:lnTo>
                  <a:lnTo>
                    <a:pt x="4000" y="97107"/>
                  </a:lnTo>
                  <a:lnTo>
                    <a:pt x="0" y="102092"/>
                  </a:lnTo>
                  <a:lnTo>
                    <a:pt x="0" y="120000"/>
                  </a:lnTo>
                  <a:lnTo>
                    <a:pt x="2000" y="115938"/>
                  </a:lnTo>
                  <a:lnTo>
                    <a:pt x="6333" y="109661"/>
                  </a:lnTo>
                  <a:lnTo>
                    <a:pt x="14333" y="101723"/>
                  </a:lnTo>
                  <a:lnTo>
                    <a:pt x="25333" y="92861"/>
                  </a:lnTo>
                  <a:lnTo>
                    <a:pt x="41666" y="83815"/>
                  </a:lnTo>
                  <a:lnTo>
                    <a:pt x="63333" y="75323"/>
                  </a:lnTo>
                  <a:lnTo>
                    <a:pt x="91666" y="67384"/>
                  </a:lnTo>
                  <a:lnTo>
                    <a:pt x="102666" y="63138"/>
                  </a:lnTo>
                  <a:lnTo>
                    <a:pt x="111666" y="56307"/>
                  </a:lnTo>
                  <a:lnTo>
                    <a:pt x="117333" y="47076"/>
                  </a:lnTo>
                  <a:lnTo>
                    <a:pt x="120000" y="37107"/>
                  </a:lnTo>
                  <a:lnTo>
                    <a:pt x="118666" y="26584"/>
                  </a:lnTo>
                  <a:lnTo>
                    <a:pt x="113666" y="16246"/>
                  </a:lnTo>
                  <a:lnTo>
                    <a:pt x="103666" y="7200"/>
                  </a:lnTo>
                  <a:lnTo>
                    <a:pt x="88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 rot="1559935">
              <a:off x="88953" y="133368"/>
              <a:ext cx="1276365" cy="1089064"/>
            </a:xfrm>
            <a:custGeom>
              <a:pathLst>
                <a:path extrusionOk="0" h="120000" w="120000">
                  <a:moveTo>
                    <a:pt x="4429" y="67027"/>
                  </a:moveTo>
                  <a:lnTo>
                    <a:pt x="3221" y="66666"/>
                  </a:lnTo>
                  <a:lnTo>
                    <a:pt x="2013" y="64864"/>
                  </a:lnTo>
                  <a:lnTo>
                    <a:pt x="1208" y="61441"/>
                  </a:lnTo>
                  <a:lnTo>
                    <a:pt x="201" y="57297"/>
                  </a:lnTo>
                  <a:lnTo>
                    <a:pt x="0" y="52072"/>
                  </a:lnTo>
                  <a:lnTo>
                    <a:pt x="0" y="46306"/>
                  </a:lnTo>
                  <a:lnTo>
                    <a:pt x="805" y="40000"/>
                  </a:lnTo>
                  <a:lnTo>
                    <a:pt x="2617" y="33693"/>
                  </a:lnTo>
                  <a:lnTo>
                    <a:pt x="5033" y="27207"/>
                  </a:lnTo>
                  <a:lnTo>
                    <a:pt x="9060" y="20900"/>
                  </a:lnTo>
                  <a:lnTo>
                    <a:pt x="13892" y="15135"/>
                  </a:lnTo>
                  <a:lnTo>
                    <a:pt x="20335" y="9909"/>
                  </a:lnTo>
                  <a:lnTo>
                    <a:pt x="28590" y="5585"/>
                  </a:lnTo>
                  <a:lnTo>
                    <a:pt x="38255" y="2342"/>
                  </a:lnTo>
                  <a:lnTo>
                    <a:pt x="49731" y="360"/>
                  </a:lnTo>
                  <a:lnTo>
                    <a:pt x="63221" y="0"/>
                  </a:lnTo>
                  <a:lnTo>
                    <a:pt x="76510" y="1621"/>
                  </a:lnTo>
                  <a:lnTo>
                    <a:pt x="87785" y="5945"/>
                  </a:lnTo>
                  <a:lnTo>
                    <a:pt x="97449" y="12252"/>
                  </a:lnTo>
                  <a:lnTo>
                    <a:pt x="105503" y="20360"/>
                  </a:lnTo>
                  <a:lnTo>
                    <a:pt x="111543" y="29729"/>
                  </a:lnTo>
                  <a:lnTo>
                    <a:pt x="116174" y="40000"/>
                  </a:lnTo>
                  <a:lnTo>
                    <a:pt x="118993" y="51171"/>
                  </a:lnTo>
                  <a:lnTo>
                    <a:pt x="120000" y="62522"/>
                  </a:lnTo>
                  <a:lnTo>
                    <a:pt x="119798" y="73693"/>
                  </a:lnTo>
                  <a:lnTo>
                    <a:pt x="117785" y="84504"/>
                  </a:lnTo>
                  <a:lnTo>
                    <a:pt x="113959" y="94594"/>
                  </a:lnTo>
                  <a:lnTo>
                    <a:pt x="108724" y="103423"/>
                  </a:lnTo>
                  <a:lnTo>
                    <a:pt x="102080" y="110810"/>
                  </a:lnTo>
                  <a:lnTo>
                    <a:pt x="93624" y="116216"/>
                  </a:lnTo>
                  <a:lnTo>
                    <a:pt x="83959" y="119459"/>
                  </a:lnTo>
                  <a:lnTo>
                    <a:pt x="72483" y="120000"/>
                  </a:lnTo>
                  <a:lnTo>
                    <a:pt x="78322" y="118738"/>
                  </a:lnTo>
                  <a:lnTo>
                    <a:pt x="83959" y="115675"/>
                  </a:lnTo>
                  <a:lnTo>
                    <a:pt x="88791" y="111171"/>
                  </a:lnTo>
                  <a:lnTo>
                    <a:pt x="93221" y="105045"/>
                  </a:lnTo>
                  <a:lnTo>
                    <a:pt x="97046" y="98018"/>
                  </a:lnTo>
                  <a:lnTo>
                    <a:pt x="100067" y="90270"/>
                  </a:lnTo>
                  <a:lnTo>
                    <a:pt x="102483" y="81801"/>
                  </a:lnTo>
                  <a:lnTo>
                    <a:pt x="104093" y="72792"/>
                  </a:lnTo>
                  <a:lnTo>
                    <a:pt x="104697" y="63963"/>
                  </a:lnTo>
                  <a:lnTo>
                    <a:pt x="104496" y="54954"/>
                  </a:lnTo>
                  <a:lnTo>
                    <a:pt x="103489" y="46486"/>
                  </a:lnTo>
                  <a:lnTo>
                    <a:pt x="101073" y="38378"/>
                  </a:lnTo>
                  <a:lnTo>
                    <a:pt x="97651" y="31351"/>
                  </a:lnTo>
                  <a:lnTo>
                    <a:pt x="93020" y="25045"/>
                  </a:lnTo>
                  <a:lnTo>
                    <a:pt x="87181" y="20180"/>
                  </a:lnTo>
                  <a:lnTo>
                    <a:pt x="79932" y="16756"/>
                  </a:lnTo>
                  <a:lnTo>
                    <a:pt x="68657" y="13513"/>
                  </a:lnTo>
                  <a:lnTo>
                    <a:pt x="58389" y="11711"/>
                  </a:lnTo>
                  <a:lnTo>
                    <a:pt x="49530" y="10990"/>
                  </a:lnTo>
                  <a:lnTo>
                    <a:pt x="41677" y="11351"/>
                  </a:lnTo>
                  <a:lnTo>
                    <a:pt x="35033" y="12792"/>
                  </a:lnTo>
                  <a:lnTo>
                    <a:pt x="29395" y="15135"/>
                  </a:lnTo>
                  <a:lnTo>
                    <a:pt x="24362" y="18198"/>
                  </a:lnTo>
                  <a:lnTo>
                    <a:pt x="20335" y="22162"/>
                  </a:lnTo>
                  <a:lnTo>
                    <a:pt x="16912" y="26846"/>
                  </a:lnTo>
                  <a:lnTo>
                    <a:pt x="13892" y="31711"/>
                  </a:lnTo>
                  <a:lnTo>
                    <a:pt x="11476" y="37117"/>
                  </a:lnTo>
                  <a:lnTo>
                    <a:pt x="9664" y="43063"/>
                  </a:lnTo>
                  <a:lnTo>
                    <a:pt x="8053" y="49009"/>
                  </a:lnTo>
                  <a:lnTo>
                    <a:pt x="6644" y="54954"/>
                  </a:lnTo>
                  <a:lnTo>
                    <a:pt x="5637" y="61081"/>
                  </a:lnTo>
                  <a:lnTo>
                    <a:pt x="4429" y="670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9" name="Shape 149"/>
          <p:cNvSpPr txBox="1"/>
          <p:nvPr>
            <p:ph type="title"/>
          </p:nvPr>
        </p:nvSpPr>
        <p:spPr>
          <a:xfrm>
            <a:off x="442912" y="77390"/>
            <a:ext cx="82440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200150"/>
            <a:ext cx="8229600" cy="3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0" type="dt"/>
          </p:nvPr>
        </p:nvSpPr>
        <p:spPr>
          <a:xfrm>
            <a:off x="457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6553200" y="4682727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s-419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pic>
        <p:nvPicPr>
          <p:cNvPr descr="Cambio sistemático por Autor Desconocido" id="154" name="Shape 15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272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Relationship Id="rId4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Relationship Id="rId4" Type="http://schemas.openxmlformats.org/officeDocument/2006/relationships/image" Target="../media/image0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0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Relationship Id="rId5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Relationship Id="rId4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1.png"/><Relationship Id="rId4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1.jpg"/><Relationship Id="rId4" Type="http://schemas.openxmlformats.org/officeDocument/2006/relationships/image" Target="../media/image3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0.png"/><Relationship Id="rId4" Type="http://schemas.openxmlformats.org/officeDocument/2006/relationships/image" Target="../media/image65.png"/><Relationship Id="rId9" Type="http://schemas.openxmlformats.org/officeDocument/2006/relationships/image" Target="../media/image44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68.png"/><Relationship Id="rId8" Type="http://schemas.openxmlformats.org/officeDocument/2006/relationships/image" Target="../media/image4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01.jpg"/><Relationship Id="rId4" Type="http://schemas.openxmlformats.org/officeDocument/2006/relationships/image" Target="../media/image49.png"/><Relationship Id="rId5" Type="http://schemas.openxmlformats.org/officeDocument/2006/relationships/image" Target="../media/image46.png"/><Relationship Id="rId6" Type="http://schemas.openxmlformats.org/officeDocument/2006/relationships/image" Target="../media/image69.png"/><Relationship Id="rId7" Type="http://schemas.openxmlformats.org/officeDocument/2006/relationships/image" Target="../media/image48.png"/><Relationship Id="rId8" Type="http://schemas.openxmlformats.org/officeDocument/2006/relationships/image" Target="../media/image4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8.png"/><Relationship Id="rId4" Type="http://schemas.openxmlformats.org/officeDocument/2006/relationships/image" Target="../media/image51.png"/><Relationship Id="rId5" Type="http://schemas.openxmlformats.org/officeDocument/2006/relationships/image" Target="../media/image5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0.png"/><Relationship Id="rId4" Type="http://schemas.openxmlformats.org/officeDocument/2006/relationships/image" Target="../media/image5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2.jpg"/><Relationship Id="rId4" Type="http://schemas.openxmlformats.org/officeDocument/2006/relationships/image" Target="../media/image55.png"/><Relationship Id="rId5" Type="http://schemas.openxmlformats.org/officeDocument/2006/relationships/image" Target="../media/image5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1.jpg"/><Relationship Id="rId4" Type="http://schemas.openxmlformats.org/officeDocument/2006/relationships/image" Target="../media/image57.png"/><Relationship Id="rId5" Type="http://schemas.openxmlformats.org/officeDocument/2006/relationships/image" Target="../media/image6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2.png"/><Relationship Id="rId4" Type="http://schemas.openxmlformats.org/officeDocument/2006/relationships/image" Target="../media/image6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3.png"/><Relationship Id="rId4" Type="http://schemas.openxmlformats.org/officeDocument/2006/relationships/image" Target="../media/image66.png"/><Relationship Id="rId5" Type="http://schemas.openxmlformats.org/officeDocument/2006/relationships/image" Target="../media/image6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01.jpg"/><Relationship Id="rId4" Type="http://schemas.openxmlformats.org/officeDocument/2006/relationships/hyperlink" Target="http://www.youtube.com/watch?v=3dPi5hIWlk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ctrTitle"/>
          </p:nvPr>
        </p:nvSpPr>
        <p:spPr>
          <a:xfrm>
            <a:off x="684212" y="224790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Verdana"/>
              <a:buNone/>
            </a:pPr>
            <a:r>
              <a:rPr b="1" i="0" lang="es-419" sz="52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CB 313 U</a:t>
            </a:r>
          </a:p>
        </p:txBody>
      </p:sp>
      <p:sp>
        <p:nvSpPr>
          <p:cNvPr id="252" name="Shape 252"/>
          <p:cNvSpPr/>
          <p:nvPr/>
        </p:nvSpPr>
        <p:spPr>
          <a:xfrm>
            <a:off x="1187450" y="844152"/>
            <a:ext cx="6984992" cy="140374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  <a:solidFill>
                  <a:srgbClr val="FFFF00">
                    <a:alpha val="49803"/>
                  </a:srgbClr>
                </a:solidFill>
                <a:latin typeface="Arial"/>
              </a:rPr>
              <a:t>FISICA MODERNA </a:t>
            </a: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/>
        </p:nvSpPr>
        <p:spPr>
          <a:xfrm>
            <a:off x="4787900" y="1924050"/>
            <a:ext cx="4032300" cy="3077700"/>
          </a:xfrm>
          <a:prstGeom prst="rect">
            <a:avLst/>
          </a:prstGeom>
          <a:solidFill>
            <a:srgbClr val="CCFFFF">
              <a:alpha val="5960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0" y="250031"/>
            <a:ext cx="5373600" cy="2592000"/>
          </a:xfrm>
          <a:prstGeom prst="rect">
            <a:avLst/>
          </a:prstGeom>
          <a:solidFill>
            <a:srgbClr val="99CC00">
              <a:alpha val="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0" i="0" lang="es-419" sz="2800" u="none" cap="none" strike="noStrike">
                <a:solidFill>
                  <a:srgbClr val="004D73"/>
                </a:solidFill>
                <a:latin typeface="Verdana"/>
                <a:ea typeface="Verdana"/>
                <a:cs typeface="Verdana"/>
                <a:sym typeface="Verdana"/>
              </a:rPr>
              <a:t>La</a:t>
            </a: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información de estos </a:t>
            </a:r>
            <a:r>
              <a:rPr b="0" i="0" lang="es-419" sz="2800" u="none" cap="none" strike="noStrike">
                <a:solidFill>
                  <a:srgbClr val="004D73"/>
                </a:solidFill>
                <a:latin typeface="Verdana"/>
                <a:ea typeface="Verdana"/>
                <a:cs typeface="Verdana"/>
                <a:sym typeface="Verdana"/>
              </a:rPr>
              <a:t>dos</a:t>
            </a: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observadores {O, O’} se vincula con las transformaciones de Galileo, TG.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47" name="Shape 3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4050" y="1974056"/>
            <a:ext cx="1655700" cy="9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8" name="Shape 348"/>
          <p:cNvCxnSpPr/>
          <p:nvPr/>
        </p:nvCxnSpPr>
        <p:spPr>
          <a:xfrm flipH="1" rot="10800000">
            <a:off x="3059111" y="3057656"/>
            <a:ext cx="1008000" cy="59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49" name="Shape 349"/>
          <p:cNvCxnSpPr/>
          <p:nvPr/>
        </p:nvCxnSpPr>
        <p:spPr>
          <a:xfrm flipH="1" rot="10800000">
            <a:off x="1908175" y="3057525"/>
            <a:ext cx="2087700" cy="64770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350" name="Shape 350"/>
          <p:cNvGrpSpPr/>
          <p:nvPr/>
        </p:nvGrpSpPr>
        <p:grpSpPr>
          <a:xfrm>
            <a:off x="1187311" y="2787252"/>
            <a:ext cx="3527463" cy="1571540"/>
            <a:chOff x="971411" y="3500437"/>
            <a:chExt cx="3527463" cy="2095387"/>
          </a:xfrm>
        </p:grpSpPr>
        <p:grpSp>
          <p:nvGrpSpPr>
            <p:cNvPr id="351" name="Shape 351"/>
            <p:cNvGrpSpPr/>
            <p:nvPr/>
          </p:nvGrpSpPr>
          <p:grpSpPr>
            <a:xfrm>
              <a:off x="971411" y="3573462"/>
              <a:ext cx="2736900" cy="1727200"/>
              <a:chOff x="971411" y="3573462"/>
              <a:chExt cx="2736900" cy="1727200"/>
            </a:xfrm>
          </p:grpSpPr>
          <p:cxnSp>
            <p:nvCxnSpPr>
              <p:cNvPr id="352" name="Shape 352"/>
              <p:cNvCxnSpPr/>
              <p:nvPr/>
            </p:nvCxnSpPr>
            <p:spPr>
              <a:xfrm>
                <a:off x="1763711" y="3573462"/>
                <a:ext cx="0" cy="107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53" name="Shape 353"/>
              <p:cNvCxnSpPr/>
              <p:nvPr/>
            </p:nvCxnSpPr>
            <p:spPr>
              <a:xfrm>
                <a:off x="2916236" y="3573462"/>
                <a:ext cx="0" cy="107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54" name="Shape 354"/>
              <p:cNvCxnSpPr/>
              <p:nvPr/>
            </p:nvCxnSpPr>
            <p:spPr>
              <a:xfrm>
                <a:off x="1763711" y="4652962"/>
                <a:ext cx="1944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55" name="Shape 355"/>
              <p:cNvCxnSpPr/>
              <p:nvPr/>
            </p:nvCxnSpPr>
            <p:spPr>
              <a:xfrm flipH="1">
                <a:off x="971411" y="4652962"/>
                <a:ext cx="792300" cy="57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56" name="Shape 356"/>
              <p:cNvCxnSpPr/>
              <p:nvPr/>
            </p:nvCxnSpPr>
            <p:spPr>
              <a:xfrm flipH="1">
                <a:off x="2051036" y="4652962"/>
                <a:ext cx="865200" cy="64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357" name="Shape 357"/>
            <p:cNvSpPr txBox="1"/>
            <p:nvPr/>
          </p:nvSpPr>
          <p:spPr>
            <a:xfrm>
              <a:off x="1095375" y="5157787"/>
              <a:ext cx="3081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</a:p>
          </p:txBody>
        </p:sp>
        <p:sp>
          <p:nvSpPr>
            <p:cNvPr id="358" name="Shape 358"/>
            <p:cNvSpPr txBox="1"/>
            <p:nvPr/>
          </p:nvSpPr>
          <p:spPr>
            <a:xfrm>
              <a:off x="2124075" y="5229225"/>
              <a:ext cx="5031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Z’</a:t>
              </a:r>
            </a:p>
          </p:txBody>
        </p:sp>
        <p:sp>
          <p:nvSpPr>
            <p:cNvPr id="359" name="Shape 359"/>
            <p:cNvSpPr txBox="1"/>
            <p:nvPr/>
          </p:nvSpPr>
          <p:spPr>
            <a:xfrm>
              <a:off x="1763711" y="3500437"/>
              <a:ext cx="3081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</a:p>
          </p:txBody>
        </p:sp>
        <p:sp>
          <p:nvSpPr>
            <p:cNvPr id="360" name="Shape 360"/>
            <p:cNvSpPr txBox="1"/>
            <p:nvPr/>
          </p:nvSpPr>
          <p:spPr>
            <a:xfrm>
              <a:off x="2916236" y="3573462"/>
              <a:ext cx="4317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Y’</a:t>
              </a:r>
            </a:p>
          </p:txBody>
        </p:sp>
        <p:sp>
          <p:nvSpPr>
            <p:cNvPr id="361" name="Shape 361"/>
            <p:cNvSpPr txBox="1"/>
            <p:nvPr/>
          </p:nvSpPr>
          <p:spPr>
            <a:xfrm>
              <a:off x="3779837" y="4508500"/>
              <a:ext cx="4317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  <p:sp>
          <p:nvSpPr>
            <p:cNvPr id="362" name="Shape 362"/>
            <p:cNvSpPr txBox="1"/>
            <p:nvPr/>
          </p:nvSpPr>
          <p:spPr>
            <a:xfrm>
              <a:off x="4067175" y="4508500"/>
              <a:ext cx="4317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X’</a:t>
              </a:r>
            </a:p>
          </p:txBody>
        </p:sp>
        <p:sp>
          <p:nvSpPr>
            <p:cNvPr id="363" name="Shape 363"/>
            <p:cNvSpPr txBox="1"/>
            <p:nvPr/>
          </p:nvSpPr>
          <p:spPr>
            <a:xfrm>
              <a:off x="1619250" y="4581525"/>
              <a:ext cx="4317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</a:p>
          </p:txBody>
        </p:sp>
        <p:sp>
          <p:nvSpPr>
            <p:cNvPr id="364" name="Shape 364"/>
            <p:cNvSpPr txBox="1"/>
            <p:nvPr/>
          </p:nvSpPr>
          <p:spPr>
            <a:xfrm>
              <a:off x="2771775" y="4581525"/>
              <a:ext cx="4317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O’</a:t>
              </a:r>
            </a:p>
          </p:txBody>
        </p:sp>
      </p:grpSp>
      <p:cxnSp>
        <p:nvCxnSpPr>
          <p:cNvPr id="365" name="Shape 365"/>
          <p:cNvCxnSpPr/>
          <p:nvPr/>
        </p:nvCxnSpPr>
        <p:spPr>
          <a:xfrm>
            <a:off x="1908175" y="3651646"/>
            <a:ext cx="1224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366" name="Shape 36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3800" y="3003946"/>
            <a:ext cx="3668700" cy="18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442912" y="77390"/>
            <a:ext cx="82440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Verdana"/>
              <a:buNone/>
            </a:pPr>
            <a:r>
              <a:rPr b="1" i="0" lang="es-419" sz="32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jj) Referente a los tiempos</a:t>
            </a:r>
          </a:p>
        </p:txBody>
      </p:sp>
      <p:grpSp>
        <p:nvGrpSpPr>
          <p:cNvPr id="372" name="Shape 372"/>
          <p:cNvGrpSpPr/>
          <p:nvPr/>
        </p:nvGrpSpPr>
        <p:grpSpPr>
          <a:xfrm>
            <a:off x="676275" y="1106090"/>
            <a:ext cx="7877100" cy="3406275"/>
            <a:chOff x="676275" y="1474787"/>
            <a:chExt cx="7877100" cy="4541700"/>
          </a:xfrm>
        </p:grpSpPr>
        <p:pic>
          <p:nvPicPr>
            <p:cNvPr id="373" name="Shape 37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1474787"/>
              <a:ext cx="7877100" cy="4541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Shape 374"/>
            <p:cNvSpPr txBox="1"/>
            <p:nvPr/>
          </p:nvSpPr>
          <p:spPr>
            <a:xfrm>
              <a:off x="684212" y="1484312"/>
              <a:ext cx="7859700" cy="452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b="0" i="0" lang="es-419" sz="2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 En la Teoría Relativista  Newtoniana la simultaneidad es absoluta </a:t>
              </a: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t/>
              </a:r>
              <a:endParaRPr b="0" i="0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b="0" i="0" lang="es-419" sz="2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 Pero, cuando se resuelven problemas EM, el e</a:t>
              </a:r>
              <a:r>
                <a:rPr b="0" baseline="30000" i="0" lang="es-419" sz="2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-</a:t>
              </a:r>
              <a:r>
                <a:rPr b="0" i="0" lang="es-419" sz="2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atómico alcanza velocidades relativistas,</a:t>
              </a: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Font typeface="Verdana"/>
                <a:buNone/>
              </a:pPr>
              <a:r>
                <a:t/>
              </a:r>
              <a:endParaRPr b="0" i="0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b="0" i="0" lang="es-419" sz="2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  LUZ:</a:t>
              </a:r>
            </a:p>
          </p:txBody>
        </p:sp>
      </p:grpSp>
      <p:pic>
        <p:nvPicPr>
          <p:cNvPr id="375" name="Shape 37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3350" y="1913333"/>
            <a:ext cx="3673500" cy="3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Shape 376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0437" y="3076575"/>
            <a:ext cx="2798700" cy="3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95511" y="3598068"/>
            <a:ext cx="3744900" cy="6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428625" y="107156"/>
            <a:ext cx="8244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Verdana"/>
              <a:buNone/>
            </a:pPr>
            <a:r>
              <a:rPr b="0" i="0" lang="es-419" sz="44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ii) TR  Einsteiniana</a:t>
            </a: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428625" y="857250"/>
            <a:ext cx="8229600" cy="3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0" i="0" lang="es-419" sz="32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j)</a:t>
            </a:r>
            <a:r>
              <a:rPr b="0" i="0" lang="es-419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TRE , 1905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	k) Los SRI  son equivalentes para 	    las leyes físicas.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	kk) c  es un invariante físico.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b="0" i="0" lang="es-419" sz="3200" u="sng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Predicciones: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	 l) La simultaneidad es relativa.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	ll ) Dilatación del tiempo </a:t>
            </a:r>
            <a:r>
              <a:rPr b="0" i="0" lang="es-419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i="0" lang="es-419" sz="2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Paradoja de          	       los gemelos</a:t>
            </a:r>
            <a:r>
              <a:rPr b="0" i="0" lang="es-419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	lll) Contracción de longitudes.</a:t>
            </a: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357187" y="107156"/>
            <a:ext cx="82296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s-419" sz="24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jj)</a:t>
            </a:r>
            <a:r>
              <a:rPr b="0" i="0" lang="es-419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 TRG , 1916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  k) La equivalencia de sistemas relativos para las 	 leyes físicas.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  kk) La equivalencia de sistemas gravitacionales 	   con sistemas acelerados.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Verdana"/>
              <a:buNone/>
            </a:pPr>
            <a:r>
              <a:rPr b="0" i="0" lang="es-419" sz="2400" u="sng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Predicciones</a:t>
            </a:r>
            <a:r>
              <a:rPr b="0" i="0" lang="es-419" sz="24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l) m</a:t>
            </a:r>
            <a:r>
              <a:rPr b="0" baseline="-25000" i="0" lang="es-419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r>
              <a:rPr b="0" i="0" lang="es-419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= m</a:t>
            </a:r>
            <a:r>
              <a:rPr b="0" baseline="-25000" i="0" lang="es-419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  ll) Las masas gravitacionales también dilatan al                                                   	tiempo.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 lll) Curvatura y Torsión del R</a:t>
            </a:r>
            <a:r>
              <a:rPr b="0" baseline="30000" i="0" lang="es-419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0" i="0" lang="es-419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–t.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 lv) Existencia de hoyos negros, BH.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  v) Existencia de hoyos blancos, WH.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 vi) Existencia de Túnel de Gusano. </a:t>
            </a:r>
          </a:p>
        </p:txBody>
      </p:sp>
      <p:grpSp>
        <p:nvGrpSpPr>
          <p:cNvPr id="391" name="Shape 391"/>
          <p:cNvGrpSpPr/>
          <p:nvPr/>
        </p:nvGrpSpPr>
        <p:grpSpPr>
          <a:xfrm>
            <a:off x="6573559" y="4121090"/>
            <a:ext cx="1747980" cy="856853"/>
            <a:chOff x="0" y="0"/>
            <a:chExt cx="2147483647" cy="2147483646"/>
          </a:xfrm>
        </p:grpSpPr>
        <p:sp>
          <p:nvSpPr>
            <p:cNvPr id="392" name="Shape 392"/>
            <p:cNvSpPr/>
            <p:nvPr/>
          </p:nvSpPr>
          <p:spPr>
            <a:xfrm>
              <a:off x="0" y="0"/>
              <a:ext cx="2147483647" cy="2147483646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0484" y="9882"/>
                    <a:pt x="21072" y="19941"/>
                    <a:pt x="37577" y="24000"/>
                  </a:cubicBezTo>
                  <a:cubicBezTo>
                    <a:pt x="54083" y="28058"/>
                    <a:pt x="86262" y="12000"/>
                    <a:pt x="98823" y="24000"/>
                  </a:cubicBezTo>
                  <a:cubicBezTo>
                    <a:pt x="111384" y="36000"/>
                    <a:pt x="120000" y="85411"/>
                    <a:pt x="112941" y="96000"/>
                  </a:cubicBezTo>
                  <a:cubicBezTo>
                    <a:pt x="105882" y="106588"/>
                    <a:pt x="73702" y="84000"/>
                    <a:pt x="56470" y="88058"/>
                  </a:cubicBezTo>
                  <a:cubicBezTo>
                    <a:pt x="39238" y="92117"/>
                    <a:pt x="17231" y="114705"/>
                    <a:pt x="9342" y="120000"/>
                  </a:cubicBezTo>
                </a:path>
              </a:pathLst>
            </a:custGeom>
            <a:noFill/>
            <a:ln cap="flat" cmpd="sng" w="285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769081455" y="429497180"/>
              <a:ext cx="156045581" cy="1146378437"/>
            </a:xfrm>
            <a:custGeom>
              <a:pathLst>
                <a:path extrusionOk="0" h="120000" w="120000">
                  <a:moveTo>
                    <a:pt x="55714" y="0"/>
                  </a:moveTo>
                  <a:lnTo>
                    <a:pt x="0" y="59173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657620347" y="429497180"/>
              <a:ext cx="170907022" cy="1146378437"/>
            </a:xfrm>
            <a:custGeom>
              <a:pathLst>
                <a:path extrusionOk="0" h="120000" w="120000">
                  <a:moveTo>
                    <a:pt x="61304" y="0"/>
                  </a:moveTo>
                  <a:cubicBezTo>
                    <a:pt x="53478" y="9917"/>
                    <a:pt x="0" y="39008"/>
                    <a:pt x="10434" y="59173"/>
                  </a:cubicBez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Granito" id="400" name="Shape 400"/>
          <p:cNvSpPr txBox="1"/>
          <p:nvPr/>
        </p:nvSpPr>
        <p:spPr>
          <a:xfrm>
            <a:off x="0" y="0"/>
            <a:ext cx="9144000" cy="1059600"/>
          </a:xfrm>
          <a:prstGeom prst="rect">
            <a:avLst/>
          </a:prstGeom>
          <a:blipFill rotWithShape="1">
            <a:blip r:embed="rId3">
              <a:alphaModFix amt="30999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1" name="Shape 401"/>
          <p:cNvSpPr txBox="1"/>
          <p:nvPr>
            <p:ph type="title"/>
          </p:nvPr>
        </p:nvSpPr>
        <p:spPr>
          <a:xfrm>
            <a:off x="442912" y="77390"/>
            <a:ext cx="82440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25000"/>
              <a:buFont typeface="Verdana"/>
              <a:buNone/>
            </a:pPr>
            <a:r>
              <a:rPr b="0" i="0" lang="es-419" sz="3200" u="none" cap="none" strike="noStrike">
                <a:solidFill>
                  <a:srgbClr val="FF6600"/>
                </a:solidFill>
                <a:latin typeface="Verdana"/>
                <a:ea typeface="Verdana"/>
                <a:cs typeface="Verdana"/>
                <a:sym typeface="Verdana"/>
              </a:rPr>
              <a:t>1,2) Experimento de Michelson-Morley y las transformaciones lorentzianas</a:t>
            </a: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539750" y="116800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60400" lvl="0" marL="66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Verdana"/>
              <a:buAutoNum type="romanLcParenR"/>
            </a:pPr>
            <a:r>
              <a:rPr b="0" i="0" lang="es-419" sz="32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Experimento de M-M</a:t>
            </a:r>
            <a:r>
              <a:rPr b="0" i="0" lang="es-419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indent="-577850" lvl="1" marL="10350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Verdana"/>
              <a:buNone/>
            </a:pPr>
            <a:r>
              <a:rPr b="0" i="0" lang="es-419" sz="28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j)</a:t>
            </a:r>
            <a:r>
              <a:rPr b="0" i="0" lang="es-419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s-419" sz="28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Antecedentes</a:t>
            </a:r>
          </a:p>
          <a:p>
            <a:pPr indent="-577850" lvl="1" marL="10350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0" i="0" lang="es-419" sz="2800" u="none" cap="none" strike="noStrik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k)</a:t>
            </a: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Físicos de finales del s XIX creían en la existencia del éter.</a:t>
            </a:r>
          </a:p>
          <a:p>
            <a:pPr indent="-577850" lvl="1" marL="10350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0" i="0" lang="es-419" sz="2800" u="none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l)</a:t>
            </a: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El eter es un medio que se define de tal manera que la luz tenga rapidez igual a c respecto de él.</a:t>
            </a:r>
          </a:p>
          <a:p>
            <a:pPr indent="-577850" lvl="1" marL="10350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0" i="0" lang="es-419" sz="2800" u="none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ll)</a:t>
            </a: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El eter se asume de tal manera que la luz cumple las TG respecto de él.</a:t>
            </a:r>
          </a:p>
          <a:p>
            <a:pPr indent="-577850" lvl="1" marL="10350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	OEM → OM=MEC</a:t>
            </a:r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/>
        </p:nvSpPr>
        <p:spPr>
          <a:xfrm>
            <a:off x="2124075" y="1869281"/>
            <a:ext cx="5111700" cy="1837200"/>
          </a:xfrm>
          <a:prstGeom prst="rect">
            <a:avLst/>
          </a:prstGeom>
          <a:solidFill>
            <a:schemeClr val="accent2">
              <a:alpha val="23529"/>
            </a:schemeClr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323850" y="160734"/>
            <a:ext cx="8396400" cy="4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0" i="0" lang="es-419" sz="2800" u="none" cap="none" strike="noStrik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kk)</a:t>
            </a: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La Física Clásica supuestamente 	  	explicaría todo → Existencia del 		eter.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	Si  la luz cumple las TG se debería 	distinguir :    | c ±v|, c =3.10</a:t>
            </a:r>
            <a:r>
              <a:rPr b="0" baseline="3000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8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t/>
            </a:r>
            <a:endParaRPr b="0" baseline="30000"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	Esta aproximación solo se podría 	alcanzar con experimento de 	interferencia.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10" name="Shape 4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537" y="2018108"/>
            <a:ext cx="2376599" cy="12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Shape 4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6061" y="1928812"/>
            <a:ext cx="1152600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" type="body"/>
          </p:nvPr>
        </p:nvSpPr>
        <p:spPr>
          <a:xfrm>
            <a:off x="457200" y="411956"/>
            <a:ext cx="8229600" cy="41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ct val="25000"/>
              <a:buFont typeface="Verdana"/>
              <a:buNone/>
            </a:pPr>
            <a:r>
              <a:rPr b="0" i="0" lang="es-419" sz="3200" u="none" cap="none" strike="noStrik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kkk)</a:t>
            </a:r>
            <a:r>
              <a:rPr b="0" i="0" lang="es-419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La v</a:t>
            </a:r>
            <a:r>
              <a:rPr b="0" baseline="-25000" i="0" lang="es-419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luz  </a:t>
            </a:r>
            <a:r>
              <a:rPr b="0" i="0" lang="es-419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= v</a:t>
            </a:r>
            <a:r>
              <a:rPr b="0" baseline="-25000" i="0" lang="es-419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luz</a:t>
            </a:r>
            <a:r>
              <a:rPr b="0" i="0" lang="es-419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(O)</a:t>
            </a:r>
            <a:r>
              <a:rPr b="0" baseline="-25000" i="0" lang="es-419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	</a:t>
            </a:r>
            <a:r>
              <a:rPr b="0" i="0" lang="es-419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si es que la luz 	 es una OM.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t/>
            </a:r>
            <a:endParaRPr b="0" baseline="-25000" i="0" sz="32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→"/>
            </a:pPr>
            <a:r>
              <a:rPr b="0" i="0" lang="es-419" sz="3200" u="none" cap="none" strike="noStrik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Igual que con el sonido, V</a:t>
            </a:r>
            <a:r>
              <a:rPr b="0" baseline="-25000" i="0" lang="es-419" sz="3200" u="none" cap="none" strike="noStrik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b="0" i="0" lang="es-419" sz="3200" u="none" cap="none" strike="noStrik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 = V</a:t>
            </a:r>
            <a:r>
              <a:rPr b="0" baseline="-25000" i="0" lang="es-419" sz="3200" u="none" cap="none" strike="noStrik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b="0" i="0" lang="es-419" sz="3200" u="none" cap="none" strike="noStrik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(o),</a:t>
            </a:r>
            <a:r>
              <a:rPr b="0" i="0" lang="es-419" sz="2400" u="none" cap="none" strike="noStrik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 Efecto Doppler.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FFC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	Sin embargo, no existía ninguna 	evidencia de que esto fuese así, 	de tal forma que tendría que 	buscarse las causas revisando 	inclusive las TG. 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442912" y="77390"/>
            <a:ext cx="82440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Verdana"/>
              <a:buNone/>
            </a:pPr>
            <a:r>
              <a:rPr b="0" i="0" lang="es-419" sz="32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jj) Experimento de Michelson-Morley               {1881-1887}</a:t>
            </a:r>
            <a:r>
              <a:rPr b="0" i="0" lang="es-419" sz="3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395287" y="1329927"/>
            <a:ext cx="76437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Se basa en fenómeno de interferencia de la luz que permite determinar, entre otras cosas, dimensiones muy pequeñas.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ct val="25000"/>
              <a:buFont typeface="Verdana"/>
              <a:buNone/>
            </a:pPr>
            <a:r>
              <a:rPr b="0" i="0" lang="es-419" sz="1800" u="none" cap="none" strike="noStrik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	k)</a:t>
            </a:r>
            <a:r>
              <a:rPr b="0" i="0" lang="es-419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0" lang="es-419" sz="1800" u="sng" cap="none" strike="noStrike">
                <a:solidFill>
                  <a:srgbClr val="993300"/>
                </a:solidFill>
                <a:latin typeface="Verdana"/>
                <a:ea typeface="Verdana"/>
                <a:cs typeface="Verdana"/>
                <a:sym typeface="Verdana"/>
              </a:rPr>
              <a:t>Conceptos previos</a:t>
            </a:r>
            <a:r>
              <a:rPr b="0" i="0" lang="es-419" sz="1800" u="none" cap="none" strike="noStrike">
                <a:solidFill>
                  <a:srgbClr val="93CF17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Interferencia por difracción,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25" name="Shape 425"/>
          <p:cNvCxnSpPr/>
          <p:nvPr/>
        </p:nvCxnSpPr>
        <p:spPr>
          <a:xfrm>
            <a:off x="2484436" y="2518171"/>
            <a:ext cx="0" cy="48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6" name="Shape 426"/>
          <p:cNvCxnSpPr/>
          <p:nvPr/>
        </p:nvCxnSpPr>
        <p:spPr>
          <a:xfrm>
            <a:off x="4500562" y="2247900"/>
            <a:ext cx="0" cy="15657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7" name="Shape 427"/>
          <p:cNvCxnSpPr/>
          <p:nvPr/>
        </p:nvCxnSpPr>
        <p:spPr>
          <a:xfrm>
            <a:off x="2484436" y="3327796"/>
            <a:ext cx="0" cy="48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2484311" y="3327796"/>
            <a:ext cx="57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9" name="Shape 429"/>
          <p:cNvCxnSpPr/>
          <p:nvPr/>
        </p:nvCxnSpPr>
        <p:spPr>
          <a:xfrm>
            <a:off x="2484436" y="3003946"/>
            <a:ext cx="0" cy="4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30" name="Shape 430"/>
          <p:cNvCxnSpPr/>
          <p:nvPr/>
        </p:nvCxnSpPr>
        <p:spPr>
          <a:xfrm rot="10800000">
            <a:off x="2484374" y="3004049"/>
            <a:ext cx="287400" cy="21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31" name="Shape 431"/>
          <p:cNvCxnSpPr/>
          <p:nvPr/>
        </p:nvCxnSpPr>
        <p:spPr>
          <a:xfrm flipH="1" rot="10800000">
            <a:off x="2484436" y="2356246"/>
            <a:ext cx="2016000" cy="647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32" name="Shape 432"/>
          <p:cNvCxnSpPr/>
          <p:nvPr/>
        </p:nvCxnSpPr>
        <p:spPr>
          <a:xfrm flipH="1" rot="10800000">
            <a:off x="2484436" y="2356096"/>
            <a:ext cx="2016000" cy="97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33" name="Shape 433"/>
          <p:cNvCxnSpPr/>
          <p:nvPr/>
        </p:nvCxnSpPr>
        <p:spPr>
          <a:xfrm>
            <a:off x="2051050" y="3003946"/>
            <a:ext cx="0" cy="10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34" name="Shape 434"/>
          <p:cNvCxnSpPr/>
          <p:nvPr/>
        </p:nvCxnSpPr>
        <p:spPr>
          <a:xfrm>
            <a:off x="2051050" y="3219450"/>
            <a:ext cx="0" cy="10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35" name="Shape 435"/>
          <p:cNvSpPr txBox="1"/>
          <p:nvPr/>
        </p:nvSpPr>
        <p:spPr>
          <a:xfrm>
            <a:off x="1908175" y="3003946"/>
            <a:ext cx="360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2195511" y="2787252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2339975" y="3003946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2700336" y="3112293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2555875" y="3003946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4572000" y="2193131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4643437" y="3274218"/>
            <a:ext cx="1224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Pantalla</a:t>
            </a:r>
          </a:p>
        </p:txBody>
      </p:sp>
      <p:pic>
        <p:nvPicPr>
          <p:cNvPr id="442" name="Shape 4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8300" y="3898106"/>
            <a:ext cx="5667300" cy="97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 txBox="1"/>
          <p:nvPr/>
        </p:nvSpPr>
        <p:spPr>
          <a:xfrm>
            <a:off x="2195511" y="3274218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idx="1" type="body"/>
          </p:nvPr>
        </p:nvSpPr>
        <p:spPr>
          <a:xfrm>
            <a:off x="285750" y="160734"/>
            <a:ext cx="83631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ct val="25000"/>
              <a:buFont typeface="Verdana"/>
              <a:buNone/>
            </a:pPr>
            <a:r>
              <a:rPr b="0" i="0" lang="es-419" sz="2800" u="none" cap="none" strike="noStrik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kk)</a:t>
            </a:r>
            <a:r>
              <a:rPr b="0" i="0" lang="es-419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Esquema experimental: Interferómetro       	de M-M</a:t>
            </a:r>
          </a:p>
        </p:txBody>
      </p:sp>
      <p:cxnSp>
        <p:nvCxnSpPr>
          <p:cNvPr id="450" name="Shape 450"/>
          <p:cNvCxnSpPr/>
          <p:nvPr/>
        </p:nvCxnSpPr>
        <p:spPr>
          <a:xfrm rot="10800000">
            <a:off x="827087" y="1275299"/>
            <a:ext cx="0" cy="324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51" name="Shape 451"/>
          <p:cNvCxnSpPr/>
          <p:nvPr/>
        </p:nvCxnSpPr>
        <p:spPr>
          <a:xfrm>
            <a:off x="827087" y="1600200"/>
            <a:ext cx="431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52" name="Shape 452"/>
          <p:cNvCxnSpPr/>
          <p:nvPr/>
        </p:nvCxnSpPr>
        <p:spPr>
          <a:xfrm>
            <a:off x="2859086" y="1437083"/>
            <a:ext cx="935100" cy="0"/>
          </a:xfrm>
          <a:prstGeom prst="straightConnector1">
            <a:avLst/>
          </a:prstGeom>
          <a:noFill/>
          <a:ln cap="rnd" cmpd="thickThin" w="9525">
            <a:solidFill>
              <a:schemeClr val="lt1"/>
            </a:solidFill>
            <a:prstDash val="solid"/>
            <a:bevel/>
            <a:headEnd len="med" w="med" type="none"/>
            <a:tailEnd len="med" w="med" type="none"/>
          </a:ln>
        </p:spPr>
      </p:cxnSp>
      <p:sp>
        <p:nvSpPr>
          <p:cNvPr id="453" name="Shape 453"/>
          <p:cNvSpPr txBox="1"/>
          <p:nvPr/>
        </p:nvSpPr>
        <p:spPr>
          <a:xfrm>
            <a:off x="3276600" y="1437083"/>
            <a:ext cx="71400" cy="86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4" name="Shape 454"/>
          <p:cNvSpPr txBox="1"/>
          <p:nvPr/>
        </p:nvSpPr>
        <p:spPr>
          <a:xfrm flipH="1" rot="2642390">
            <a:off x="3306817" y="1869389"/>
            <a:ext cx="37976" cy="78295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55" name="Shape 455"/>
          <p:cNvCxnSpPr/>
          <p:nvPr/>
        </p:nvCxnSpPr>
        <p:spPr>
          <a:xfrm>
            <a:off x="1547812" y="2301477"/>
            <a:ext cx="863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56" name="Shape 456"/>
          <p:cNvCxnSpPr/>
          <p:nvPr/>
        </p:nvCxnSpPr>
        <p:spPr>
          <a:xfrm>
            <a:off x="3276600" y="2301477"/>
            <a:ext cx="863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57" name="Shape 457"/>
          <p:cNvCxnSpPr/>
          <p:nvPr/>
        </p:nvCxnSpPr>
        <p:spPr>
          <a:xfrm rot="10800000">
            <a:off x="3276600" y="1815777"/>
            <a:ext cx="0" cy="48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58" name="Shape 458"/>
          <p:cNvCxnSpPr/>
          <p:nvPr/>
        </p:nvCxnSpPr>
        <p:spPr>
          <a:xfrm>
            <a:off x="2411411" y="2301477"/>
            <a:ext cx="792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59" name="Shape 459"/>
          <p:cNvCxnSpPr/>
          <p:nvPr/>
        </p:nvCxnSpPr>
        <p:spPr>
          <a:xfrm>
            <a:off x="4140200" y="2301477"/>
            <a:ext cx="576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60" name="Shape 460"/>
          <p:cNvCxnSpPr/>
          <p:nvPr/>
        </p:nvCxnSpPr>
        <p:spPr>
          <a:xfrm>
            <a:off x="4714875" y="2089546"/>
            <a:ext cx="0" cy="377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61" name="Shape 461"/>
          <p:cNvCxnSpPr/>
          <p:nvPr/>
        </p:nvCxnSpPr>
        <p:spPr>
          <a:xfrm>
            <a:off x="3348037" y="2571750"/>
            <a:ext cx="576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62" name="Shape 462"/>
          <p:cNvCxnSpPr/>
          <p:nvPr/>
        </p:nvCxnSpPr>
        <p:spPr>
          <a:xfrm>
            <a:off x="4211637" y="2571750"/>
            <a:ext cx="50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63" name="Shape 463"/>
          <p:cNvSpPr txBox="1"/>
          <p:nvPr/>
        </p:nvSpPr>
        <p:spPr>
          <a:xfrm>
            <a:off x="3924300" y="2463402"/>
            <a:ext cx="360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</a:p>
        </p:txBody>
      </p:sp>
      <p:cxnSp>
        <p:nvCxnSpPr>
          <p:cNvPr id="464" name="Shape 464"/>
          <p:cNvCxnSpPr/>
          <p:nvPr/>
        </p:nvCxnSpPr>
        <p:spPr>
          <a:xfrm rot="10800000">
            <a:off x="2627311" y="2086077"/>
            <a:ext cx="0" cy="215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65" name="Shape 465"/>
          <p:cNvCxnSpPr/>
          <p:nvPr/>
        </p:nvCxnSpPr>
        <p:spPr>
          <a:xfrm rot="10800000">
            <a:off x="2627311" y="1437102"/>
            <a:ext cx="0" cy="37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66" name="Shape 466"/>
          <p:cNvSpPr txBox="1"/>
          <p:nvPr/>
        </p:nvSpPr>
        <p:spPr>
          <a:xfrm>
            <a:off x="2484436" y="1762125"/>
            <a:ext cx="360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</a:p>
        </p:txBody>
      </p:sp>
      <p:sp>
        <p:nvSpPr>
          <p:cNvPr id="467" name="Shape 467"/>
          <p:cNvSpPr/>
          <p:nvPr/>
        </p:nvSpPr>
        <p:spPr>
          <a:xfrm>
            <a:off x="1403350" y="2193131"/>
            <a:ext cx="144600" cy="108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68" name="Shape 468"/>
          <p:cNvCxnSpPr/>
          <p:nvPr/>
        </p:nvCxnSpPr>
        <p:spPr>
          <a:xfrm>
            <a:off x="3348037" y="1815702"/>
            <a:ext cx="0" cy="48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69" name="Shape 469"/>
          <p:cNvSpPr txBox="1"/>
          <p:nvPr/>
        </p:nvSpPr>
        <p:spPr>
          <a:xfrm>
            <a:off x="3203575" y="2950368"/>
            <a:ext cx="216000" cy="162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3203575" y="2895600"/>
            <a:ext cx="216000" cy="549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1" name="Shape 471"/>
          <p:cNvSpPr txBox="1"/>
          <p:nvPr/>
        </p:nvSpPr>
        <p:spPr>
          <a:xfrm>
            <a:off x="1547812" y="2085975"/>
            <a:ext cx="360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3714750" y="1768077"/>
            <a:ext cx="360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3492500" y="2842021"/>
            <a:ext cx="360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5435600" y="1168002"/>
            <a:ext cx="360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3635375" y="1168002"/>
            <a:ext cx="360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4643437" y="1869281"/>
            <a:ext cx="360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477" name="Shape 477"/>
          <p:cNvSpPr/>
          <p:nvPr/>
        </p:nvSpPr>
        <p:spPr>
          <a:xfrm>
            <a:off x="4932362" y="1168002"/>
            <a:ext cx="360300" cy="3237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8" name="Shape 478"/>
          <p:cNvSpPr txBox="1"/>
          <p:nvPr/>
        </p:nvSpPr>
        <p:spPr>
          <a:xfrm>
            <a:off x="5111750" y="2880121"/>
            <a:ext cx="4032300" cy="2263500"/>
          </a:xfrm>
          <a:prstGeom prst="rect">
            <a:avLst/>
          </a:prstGeom>
          <a:noFill/>
          <a:ln cap="flat" cmpd="dbl" w="38100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lain"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Fuente de luz monocromática, λ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lain"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Espejo semitransparente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3-4   Espejos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 observador del patrón de interferencia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 “viento del eter”, velocidad del eter respecto de Tierra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9" name="Shape 479"/>
          <p:cNvGrpSpPr/>
          <p:nvPr/>
        </p:nvGrpSpPr>
        <p:grpSpPr>
          <a:xfrm>
            <a:off x="6466653" y="1304186"/>
            <a:ext cx="1264567" cy="914821"/>
            <a:chOff x="0" y="0"/>
            <a:chExt cx="2147483646" cy="2147483647"/>
          </a:xfrm>
        </p:grpSpPr>
        <p:sp>
          <p:nvSpPr>
            <p:cNvPr id="480" name="Shape 480"/>
            <p:cNvSpPr txBox="1"/>
            <p:nvPr/>
          </p:nvSpPr>
          <p:spPr>
            <a:xfrm>
              <a:off x="0" y="0"/>
              <a:ext cx="2145324560" cy="214747214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481" name="Shape 481"/>
            <p:cNvCxnSpPr/>
            <p:nvPr/>
          </p:nvCxnSpPr>
          <p:spPr>
            <a:xfrm>
              <a:off x="937597544" y="402283345"/>
              <a:ext cx="536871650" cy="0"/>
            </a:xfrm>
            <a:prstGeom prst="straightConnector1">
              <a:avLst/>
            </a:prstGeom>
            <a:solidFill>
              <a:schemeClr val="lt1"/>
            </a:solidFill>
            <a:ln cap="flat" cmpd="sng" w="9525">
              <a:solidFill>
                <a:srgbClr val="29B8FF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482" name="Shape 482"/>
            <p:cNvSpPr/>
            <p:nvPr/>
          </p:nvSpPr>
          <p:spPr>
            <a:xfrm>
              <a:off x="809158475" y="452567501"/>
              <a:ext cx="231188980" cy="212974385"/>
            </a:xfrm>
            <a:prstGeom prst="ellipse">
              <a:avLst/>
            </a:prstGeom>
            <a:solidFill>
              <a:srgbClr val="0093F5"/>
            </a:solidFill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1205637316" y="940628446"/>
              <a:ext cx="268903508" cy="402281350"/>
            </a:xfrm>
            <a:prstGeom prst="ellipse">
              <a:avLst/>
            </a:prstGeom>
            <a:solidFill>
              <a:srgbClr val="993300"/>
            </a:solidFill>
            <a:ln cap="flat" cmpd="sng" w="9525">
              <a:solidFill>
                <a:srgbClr val="9933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84" name="Shape 484"/>
            <p:cNvSpPr txBox="1"/>
            <p:nvPr/>
          </p:nvSpPr>
          <p:spPr>
            <a:xfrm>
              <a:off x="577766323" y="798654208"/>
              <a:ext cx="534854804" cy="683287551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300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rgbClr val="9933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</a:p>
          </p:txBody>
        </p:sp>
        <p:sp>
          <p:nvSpPr>
            <p:cNvPr id="485" name="Shape 485"/>
            <p:cNvSpPr txBox="1"/>
            <p:nvPr/>
          </p:nvSpPr>
          <p:spPr>
            <a:xfrm>
              <a:off x="1617745541" y="133110560"/>
              <a:ext cx="401879003" cy="683285791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</a:p>
          </p:txBody>
        </p:sp>
        <p:sp>
          <p:nvSpPr>
            <p:cNvPr id="486" name="Shape 486"/>
            <p:cNvSpPr txBox="1"/>
            <p:nvPr/>
          </p:nvSpPr>
          <p:spPr>
            <a:xfrm>
              <a:off x="808872363" y="1464197855"/>
              <a:ext cx="1338611283" cy="683285791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300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rgbClr val="993300"/>
                  </a:solidFill>
                  <a:latin typeface="Arial"/>
                  <a:ea typeface="Arial"/>
                  <a:cs typeface="Arial"/>
                  <a:sym typeface="Arial"/>
                </a:rPr>
                <a:t>eter</a:t>
              </a:r>
            </a:p>
          </p:txBody>
        </p:sp>
      </p:grpSp>
      <p:pic>
        <p:nvPicPr>
          <p:cNvPr id="487" name="Shape 48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3327796"/>
            <a:ext cx="3568800" cy="155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8" name="Shape 488"/>
          <p:cNvCxnSpPr/>
          <p:nvPr/>
        </p:nvCxnSpPr>
        <p:spPr>
          <a:xfrm flipH="1">
            <a:off x="3365637" y="2250281"/>
            <a:ext cx="731700" cy="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489" name="Shape 489"/>
          <p:cNvSpPr txBox="1"/>
          <p:nvPr/>
        </p:nvSpPr>
        <p:spPr>
          <a:xfrm>
            <a:off x="6929436" y="1232296"/>
            <a:ext cx="249300" cy="27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>
            <a:off x="0" y="0"/>
            <a:ext cx="9144000" cy="4893600"/>
          </a:xfrm>
          <a:prstGeom prst="roundRect">
            <a:avLst>
              <a:gd fmla="val 16667" name="adj"/>
            </a:avLst>
          </a:prstGeom>
          <a:solidFill>
            <a:srgbClr val="99CC00">
              <a:alpha val="23529"/>
            </a:srgbClr>
          </a:solidFill>
          <a:ln cap="flat" cmpd="sng" w="19050">
            <a:solidFill>
              <a:srgbClr val="808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96" name="Shape 49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1037034"/>
            <a:ext cx="4697400" cy="3014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7" name="Shape 497"/>
          <p:cNvGrpSpPr/>
          <p:nvPr/>
        </p:nvGrpSpPr>
        <p:grpSpPr>
          <a:xfrm>
            <a:off x="5940424" y="2463421"/>
            <a:ext cx="2630562" cy="1309584"/>
            <a:chOff x="1116012" y="3921150"/>
            <a:chExt cx="2630562" cy="1746112"/>
          </a:xfrm>
        </p:grpSpPr>
        <p:sp>
          <p:nvSpPr>
            <p:cNvPr id="498" name="Shape 498"/>
            <p:cNvSpPr txBox="1"/>
            <p:nvPr/>
          </p:nvSpPr>
          <p:spPr>
            <a:xfrm>
              <a:off x="1116012" y="4149725"/>
              <a:ext cx="1152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b="0" baseline="-25000" i="0" lang="es-419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luz/o’</a:t>
              </a:r>
            </a:p>
          </p:txBody>
        </p:sp>
        <p:grpSp>
          <p:nvGrpSpPr>
            <p:cNvPr id="499" name="Shape 499"/>
            <p:cNvGrpSpPr/>
            <p:nvPr/>
          </p:nvGrpSpPr>
          <p:grpSpPr>
            <a:xfrm>
              <a:off x="1590736" y="3921150"/>
              <a:ext cx="2155838" cy="1746112"/>
              <a:chOff x="1590736" y="3921150"/>
              <a:chExt cx="2155838" cy="1746112"/>
            </a:xfrm>
          </p:grpSpPr>
          <p:cxnSp>
            <p:nvCxnSpPr>
              <p:cNvPr id="500" name="Shape 500"/>
              <p:cNvCxnSpPr/>
              <p:nvPr/>
            </p:nvCxnSpPr>
            <p:spPr>
              <a:xfrm flipH="1" rot="10800000">
                <a:off x="2693986" y="3921150"/>
                <a:ext cx="288900" cy="28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grpSp>
            <p:nvGrpSpPr>
              <p:cNvPr id="501" name="Shape 501"/>
              <p:cNvGrpSpPr/>
              <p:nvPr/>
            </p:nvGrpSpPr>
            <p:grpSpPr>
              <a:xfrm>
                <a:off x="1590736" y="3933912"/>
                <a:ext cx="2155838" cy="1733350"/>
                <a:chOff x="1590736" y="3933912"/>
                <a:chExt cx="2155838" cy="1733350"/>
              </a:xfrm>
            </p:grpSpPr>
            <p:sp>
              <p:nvSpPr>
                <p:cNvPr id="502" name="Shape 502"/>
                <p:cNvSpPr/>
                <p:nvPr/>
              </p:nvSpPr>
              <p:spPr>
                <a:xfrm rot="-5400000">
                  <a:off x="1654949" y="3898212"/>
                  <a:ext cx="1296900" cy="1368300"/>
                </a:xfrm>
                <a:prstGeom prst="rtTriangl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Shape 503"/>
                <p:cNvSpPr txBox="1"/>
                <p:nvPr/>
              </p:nvSpPr>
              <p:spPr>
                <a:xfrm>
                  <a:off x="2417478" y="4474230"/>
                  <a:ext cx="456000" cy="64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504" name="Shape 504"/>
                <p:cNvSpPr txBox="1"/>
                <p:nvPr/>
              </p:nvSpPr>
              <p:spPr>
                <a:xfrm>
                  <a:off x="3089275" y="4292600"/>
                  <a:ext cx="657300" cy="36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2F2F2"/>
                    </a:buClr>
                    <a:buSzPct val="25000"/>
                    <a:buFont typeface="Arial"/>
                    <a:buNone/>
                  </a:pPr>
                  <a:r>
                    <a:rPr b="0" i="0" lang="es-419" sz="1800" u="none">
                      <a:solidFill>
                        <a:srgbClr val="F2F2F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</a:t>
                  </a:r>
                  <a:r>
                    <a:rPr b="0" baseline="-25000" i="0" lang="es-419" sz="1800" u="none">
                      <a:solidFill>
                        <a:srgbClr val="F2F2F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luz/o</a:t>
                  </a:r>
                </a:p>
              </p:txBody>
            </p:sp>
            <p:sp>
              <p:nvSpPr>
                <p:cNvPr id="505" name="Shape 505"/>
                <p:cNvSpPr txBox="1"/>
                <p:nvPr/>
              </p:nvSpPr>
              <p:spPr>
                <a:xfrm>
                  <a:off x="1763711" y="5300662"/>
                  <a:ext cx="1257300" cy="36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es-419" sz="18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</a:t>
                  </a:r>
                  <a:r>
                    <a:rPr b="0" baseline="-25000" i="0" lang="es-419" sz="18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eter/tierra</a:t>
                  </a:r>
                </a:p>
              </p:txBody>
            </p:sp>
            <p:cxnSp>
              <p:nvCxnSpPr>
                <p:cNvPr id="506" name="Shape 506"/>
                <p:cNvCxnSpPr/>
                <p:nvPr/>
              </p:nvCxnSpPr>
              <p:spPr>
                <a:xfrm rot="10800000">
                  <a:off x="1590736" y="5227637"/>
                  <a:ext cx="360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cxnSp>
              <p:nvCxnSpPr>
                <p:cNvPr id="507" name="Shape 507"/>
                <p:cNvCxnSpPr/>
                <p:nvPr/>
              </p:nvCxnSpPr>
              <p:spPr>
                <a:xfrm rot="10800000">
                  <a:off x="2986086" y="3952900"/>
                  <a:ext cx="0" cy="2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</p:grpSp>
        </p:grpSp>
      </p:grp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Mármol blanco" id="258" name="Shape 258"/>
          <p:cNvSpPr txBox="1"/>
          <p:nvPr/>
        </p:nvSpPr>
        <p:spPr>
          <a:xfrm>
            <a:off x="0" y="0"/>
            <a:ext cx="9144000" cy="102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Shape 259"/>
          <p:cNvSpPr txBox="1"/>
          <p:nvPr>
            <p:ph type="title"/>
          </p:nvPr>
        </p:nvSpPr>
        <p:spPr>
          <a:xfrm>
            <a:off x="442912" y="77390"/>
            <a:ext cx="82440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Verdana"/>
              <a:buNone/>
            </a:pPr>
            <a:r>
              <a:rPr b="0" i="0" lang="es-419" sz="36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1) TEORIA DE LA RELATIVIDAD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95287" y="1113234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Verdana"/>
              <a:buNone/>
            </a:pPr>
            <a:r>
              <a:rPr b="0" i="0" lang="es-419" sz="3200" u="none" cap="none" strike="noStrik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1,0 </a:t>
            </a:r>
            <a:r>
              <a:rPr b="0" i="0" lang="es-419" sz="3200" u="sng" cap="none" strike="noStrik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INTRODUCCION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Verdana"/>
              <a:buNone/>
            </a:pPr>
            <a:r>
              <a:rPr b="0" i="0" lang="es-419" sz="32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    i) “Estado de las cosas en física”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b="0" i="0" lang="es-419" sz="3200" u="none" cap="none" strike="noStrike">
                <a:solidFill>
                  <a:srgbClr val="93CF17"/>
                </a:solidFill>
                <a:latin typeface="Verdana"/>
                <a:ea typeface="Verdana"/>
                <a:cs typeface="Verdana"/>
                <a:sym typeface="Verdana"/>
              </a:rPr>
              <a:t>j)</a:t>
            </a:r>
            <a:r>
              <a:rPr b="0" i="0" lang="es-419" sz="32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s-419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-1900  Radiación del cuerpo 		     negro  ~1868, Kirchhoff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	    -1900,  Max Planck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		 &gt; Introduce la física cuántica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		 &gt; Frecuencia de oscilación de 		    moléculas		</a:t>
            </a:r>
          </a:p>
        </p:txBody>
      </p:sp>
      <p:pic>
        <p:nvPicPr>
          <p:cNvPr descr="369980-455355" id="261" name="Shape 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50" y="3112293"/>
            <a:ext cx="1546200" cy="14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/>
        </p:nvSpPr>
        <p:spPr>
          <a:xfrm>
            <a:off x="0" y="195262"/>
            <a:ext cx="9144000" cy="4839900"/>
          </a:xfrm>
          <a:prstGeom prst="roundRect">
            <a:avLst>
              <a:gd fmla="val 16667" name="adj"/>
            </a:avLst>
          </a:prstGeom>
          <a:solidFill>
            <a:srgbClr val="99CC00">
              <a:alpha val="23529"/>
            </a:srgbClr>
          </a:solidFill>
          <a:ln cap="flat" cmpd="sng" w="19050">
            <a:solidFill>
              <a:srgbClr val="808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14" name="Shape 51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050" y="573881"/>
            <a:ext cx="4249800" cy="292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Shape 515"/>
          <p:cNvSpPr txBox="1"/>
          <p:nvPr/>
        </p:nvSpPr>
        <p:spPr>
          <a:xfrm>
            <a:off x="1042987" y="3598068"/>
            <a:ext cx="6192899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 eliminar posibles diferencias entre los brazos {L} giramos el equipo 90º con lo cual el    Δd     se duplica,</a:t>
            </a:r>
          </a:p>
        </p:txBody>
      </p:sp>
      <p:pic>
        <p:nvPicPr>
          <p:cNvPr id="516" name="Shape 516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2500" y="4300537"/>
            <a:ext cx="1222500" cy="5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Shape 522"/>
          <p:cNvPicPr preferRelativeResize="0"/>
          <p:nvPr/>
        </p:nvPicPr>
        <p:blipFill rotWithShape="1">
          <a:blip r:embed="rId3">
            <a:alphaModFix amt="19999"/>
          </a:blip>
          <a:srcRect b="0" l="0" r="0" t="0"/>
          <a:stretch/>
        </p:blipFill>
        <p:spPr>
          <a:xfrm>
            <a:off x="611187" y="1275158"/>
            <a:ext cx="4824300" cy="16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Shape 523"/>
          <p:cNvSpPr txBox="1"/>
          <p:nvPr/>
        </p:nvSpPr>
        <p:spPr>
          <a:xfrm>
            <a:off x="395287" y="573881"/>
            <a:ext cx="43926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Ahora, definamos el corrimiento ,</a:t>
            </a:r>
          </a:p>
        </p:txBody>
      </p:sp>
      <p:pic>
        <p:nvPicPr>
          <p:cNvPr id="524" name="Shape 5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8262" y="465534"/>
            <a:ext cx="982800" cy="485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5" name="Shape 525"/>
          <p:cNvGrpSpPr/>
          <p:nvPr/>
        </p:nvGrpSpPr>
        <p:grpSpPr>
          <a:xfrm>
            <a:off x="5724524" y="1329927"/>
            <a:ext cx="3168586" cy="1296590"/>
            <a:chOff x="5651500" y="1052512"/>
            <a:chExt cx="3168586" cy="1728787"/>
          </a:xfrm>
        </p:grpSpPr>
        <p:cxnSp>
          <p:nvCxnSpPr>
            <p:cNvPr id="526" name="Shape 526"/>
            <p:cNvCxnSpPr/>
            <p:nvPr/>
          </p:nvCxnSpPr>
          <p:spPr>
            <a:xfrm>
              <a:off x="5722937" y="1773236"/>
              <a:ext cx="18731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27" name="Shape 527"/>
            <p:cNvCxnSpPr/>
            <p:nvPr/>
          </p:nvCxnSpPr>
          <p:spPr>
            <a:xfrm>
              <a:off x="5651500" y="2636836"/>
              <a:ext cx="194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grpSp>
          <p:nvGrpSpPr>
            <p:cNvPr id="528" name="Shape 528"/>
            <p:cNvGrpSpPr/>
            <p:nvPr/>
          </p:nvGrpSpPr>
          <p:grpSpPr>
            <a:xfrm>
              <a:off x="6286499" y="1052512"/>
              <a:ext cx="2533586" cy="1728787"/>
              <a:chOff x="6286500" y="1052512"/>
              <a:chExt cx="2533586" cy="1728787"/>
            </a:xfrm>
          </p:grpSpPr>
          <p:sp>
            <p:nvSpPr>
              <p:cNvPr id="529" name="Shape 529"/>
              <p:cNvSpPr txBox="1"/>
              <p:nvPr/>
            </p:nvSpPr>
            <p:spPr>
              <a:xfrm>
                <a:off x="6443662" y="1052512"/>
                <a:ext cx="271499" cy="720600"/>
              </a:xfrm>
              <a:prstGeom prst="rect">
                <a:avLst/>
              </a:prstGeom>
              <a:solidFill>
                <a:schemeClr val="lt2">
                  <a:alpha val="44705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30" name="Shape 530"/>
              <p:cNvSpPr txBox="1"/>
              <p:nvPr/>
            </p:nvSpPr>
            <p:spPr>
              <a:xfrm>
                <a:off x="6286500" y="1928811"/>
                <a:ext cx="301500" cy="708000"/>
              </a:xfrm>
              <a:prstGeom prst="rect">
                <a:avLst/>
              </a:prstGeom>
              <a:solidFill>
                <a:schemeClr val="lt2">
                  <a:alpha val="44705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cxnSp>
            <p:nvCxnSpPr>
              <p:cNvPr id="531" name="Shape 531"/>
              <p:cNvCxnSpPr/>
              <p:nvPr/>
            </p:nvCxnSpPr>
            <p:spPr>
              <a:xfrm rot="10800000">
                <a:off x="6804025" y="2060536"/>
                <a:ext cx="0" cy="57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532" name="Shape 532"/>
              <p:cNvCxnSpPr/>
              <p:nvPr/>
            </p:nvCxnSpPr>
            <p:spPr>
              <a:xfrm>
                <a:off x="6372225" y="2781300"/>
                <a:ext cx="21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cxnSp>
            <p:nvCxnSpPr>
              <p:cNvPr id="533" name="Shape 533"/>
              <p:cNvCxnSpPr/>
              <p:nvPr/>
            </p:nvCxnSpPr>
            <p:spPr>
              <a:xfrm rot="10800000">
                <a:off x="6803925" y="2781300"/>
                <a:ext cx="21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sp>
            <p:nvSpPr>
              <p:cNvPr id="534" name="Shape 534"/>
              <p:cNvSpPr txBox="1"/>
              <p:nvPr/>
            </p:nvSpPr>
            <p:spPr>
              <a:xfrm>
                <a:off x="7164386" y="1989136"/>
                <a:ext cx="16557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Arial"/>
                  <a:buNone/>
                </a:pPr>
                <a:r>
                  <a:rPr b="0" i="0" lang="es-419" sz="1600" u="none">
                    <a:solidFill>
                      <a:srgbClr val="F2F2F2"/>
                    </a:solidFill>
                    <a:latin typeface="Arial"/>
                    <a:ea typeface="Arial"/>
                    <a:cs typeface="Arial"/>
                    <a:sym typeface="Arial"/>
                  </a:rPr>
                  <a:t>Patrón de interferencia</a:t>
                </a:r>
              </a:p>
            </p:txBody>
          </p:sp>
        </p:grpSp>
      </p:grpSp>
      <p:sp>
        <p:nvSpPr>
          <p:cNvPr descr="Mármol blanco" id="535" name="Shape 535"/>
          <p:cNvSpPr txBox="1"/>
          <p:nvPr/>
        </p:nvSpPr>
        <p:spPr>
          <a:xfrm>
            <a:off x="971550" y="3327796"/>
            <a:ext cx="7129500" cy="1210800"/>
          </a:xfrm>
          <a:prstGeom prst="rect">
            <a:avLst/>
          </a:prstGeom>
          <a:blipFill rotWithShape="1">
            <a:blip r:embed="rId5">
              <a:alphaModFix amt="72999"/>
            </a:blip>
            <a:stretch>
              <a:fillRect b="0" l="0" r="0" t="0"/>
            </a:stretch>
          </a:blip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Según el desacuerdo teo-exp se concluye que el eter no existe: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s-419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éter no existe bajo la aproximación del experimento.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Luz no cumple con las TG</a:t>
            </a:r>
            <a:r>
              <a:rPr b="0" i="0" lang="es-419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→ Transformaciones de  Lorentz, TL (1890)</a:t>
            </a:r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x="442912" y="77390"/>
            <a:ext cx="82440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ct val="25000"/>
              <a:buFont typeface="Verdana"/>
              <a:buNone/>
            </a:pPr>
            <a:r>
              <a:rPr b="1" i="0" lang="es-419" sz="3200" u="sng" cap="none" strike="noStrike">
                <a:solidFill>
                  <a:srgbClr val="33CC33"/>
                </a:solidFill>
                <a:latin typeface="Verdana"/>
                <a:ea typeface="Verdana"/>
                <a:cs typeface="Verdana"/>
                <a:sym typeface="Verdana"/>
              </a:rPr>
              <a:t>Observaciones</a:t>
            </a:r>
            <a:r>
              <a:rPr b="1" i="0" lang="es-419" sz="3200" u="none" cap="none" strike="noStrike">
                <a:solidFill>
                  <a:srgbClr val="33CC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</p:txBody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428625" y="910827"/>
            <a:ext cx="8229600" cy="4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k) Aplicadas las TL, Lorentz explica la no detección del eter debido a contracción de los brazos (1890)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kk) “ Paternidad de los descubrimientos físicos”.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  → </a:t>
            </a:r>
            <a:r>
              <a:rPr b="0" i="0" lang="es-419" sz="2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FI</a:t>
            </a: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( Calculo infinitesimal : </a:t>
            </a:r>
            <a:r>
              <a:rPr b="0" i="0" lang="es-419" sz="2800" u="none" cap="none" strike="noStrike">
                <a:solidFill>
                  <a:srgbClr val="FFCC00"/>
                </a:solidFill>
                <a:latin typeface="Verdana"/>
                <a:ea typeface="Verdana"/>
                <a:cs typeface="Verdana"/>
                <a:sym typeface="Verdana"/>
              </a:rPr>
              <a:t>Newton</a:t>
            </a: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-   	Leibnitz)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  →</a:t>
            </a:r>
            <a:r>
              <a:rPr b="0" i="0" lang="es-419" sz="2800" u="none" cap="none" strike="noStrik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FII</a:t>
            </a: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(Inducción: </a:t>
            </a:r>
            <a:r>
              <a:rPr b="0" i="0" lang="es-419" sz="2800" u="none" cap="none" strike="noStrike">
                <a:solidFill>
                  <a:srgbClr val="FFCC00"/>
                </a:solidFill>
                <a:latin typeface="Verdana"/>
                <a:ea typeface="Verdana"/>
                <a:cs typeface="Verdana"/>
                <a:sym typeface="Verdana"/>
              </a:rPr>
              <a:t>Faraday</a:t>
            </a: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- Henry)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  →</a:t>
            </a:r>
            <a:r>
              <a:rPr b="0" i="0" lang="es-419" sz="28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FM</a:t>
            </a: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(“Transformaciones de 			  	Lorentz”:</a:t>
            </a:r>
            <a:r>
              <a:rPr b="0" i="0" lang="es-419" sz="2800" u="none" cap="none" strike="noStrike">
                <a:solidFill>
                  <a:srgbClr val="FFCC00"/>
                </a:solidFill>
                <a:latin typeface="Verdana"/>
                <a:ea typeface="Verdana"/>
                <a:cs typeface="Verdana"/>
                <a:sym typeface="Verdana"/>
              </a:rPr>
              <a:t>Lorentz</a:t>
            </a: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-Fitzgerald)</a:t>
            </a:r>
          </a:p>
        </p:txBody>
      </p: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type="title"/>
          </p:nvPr>
        </p:nvSpPr>
        <p:spPr>
          <a:xfrm>
            <a:off x="442912" y="77390"/>
            <a:ext cx="82440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Verdana"/>
              <a:buNone/>
            </a:pPr>
            <a:r>
              <a:rPr b="0" i="0" lang="es-419" sz="32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ii) TRANSFORMACIONES DE LORENTZ</a:t>
            </a:r>
          </a:p>
        </p:txBody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468312" y="122158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➢"/>
            </a:pPr>
            <a:r>
              <a:rPr b="0" i="0" lang="es-419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Nacen para resolver problemas  EM ,  v→c.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➢"/>
            </a:pPr>
            <a:r>
              <a:rPr b="0" i="0" lang="es-419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Aproximadamente en 1890.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➢"/>
            </a:pPr>
            <a:r>
              <a:rPr b="0" i="0" lang="es-419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La idea básica de su concepción estaba vinculada a la equivalencia de observadores inerciales para cuando la v sea comparable a c.</a:t>
            </a:r>
          </a:p>
        </p:txBody>
      </p: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Shape 555"/>
          <p:cNvGrpSpPr/>
          <p:nvPr/>
        </p:nvGrpSpPr>
        <p:grpSpPr>
          <a:xfrm>
            <a:off x="2771775" y="303609"/>
            <a:ext cx="3598761" cy="1625118"/>
            <a:chOff x="1044575" y="260350"/>
            <a:chExt cx="3598761" cy="2166825"/>
          </a:xfrm>
        </p:grpSpPr>
        <p:grpSp>
          <p:nvGrpSpPr>
            <p:cNvPr id="556" name="Shape 556"/>
            <p:cNvGrpSpPr/>
            <p:nvPr/>
          </p:nvGrpSpPr>
          <p:grpSpPr>
            <a:xfrm>
              <a:off x="1115873" y="331787"/>
              <a:ext cx="3527463" cy="2095387"/>
              <a:chOff x="971411" y="3500437"/>
              <a:chExt cx="3527463" cy="2095387"/>
            </a:xfrm>
          </p:grpSpPr>
          <p:grpSp>
            <p:nvGrpSpPr>
              <p:cNvPr id="557" name="Shape 557"/>
              <p:cNvGrpSpPr/>
              <p:nvPr/>
            </p:nvGrpSpPr>
            <p:grpSpPr>
              <a:xfrm>
                <a:off x="971411" y="3573462"/>
                <a:ext cx="2736900" cy="1727200"/>
                <a:chOff x="971411" y="3573462"/>
                <a:chExt cx="2736900" cy="1727200"/>
              </a:xfrm>
            </p:grpSpPr>
            <p:cxnSp>
              <p:nvCxnSpPr>
                <p:cNvPr id="558" name="Shape 558"/>
                <p:cNvCxnSpPr/>
                <p:nvPr/>
              </p:nvCxnSpPr>
              <p:spPr>
                <a:xfrm>
                  <a:off x="1763711" y="3573462"/>
                  <a:ext cx="0" cy="107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559" name="Shape 559"/>
                <p:cNvCxnSpPr/>
                <p:nvPr/>
              </p:nvCxnSpPr>
              <p:spPr>
                <a:xfrm>
                  <a:off x="2916236" y="3573462"/>
                  <a:ext cx="0" cy="107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560" name="Shape 560"/>
                <p:cNvCxnSpPr/>
                <p:nvPr/>
              </p:nvCxnSpPr>
              <p:spPr>
                <a:xfrm>
                  <a:off x="1763711" y="4652962"/>
                  <a:ext cx="194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561" name="Shape 561"/>
                <p:cNvCxnSpPr/>
                <p:nvPr/>
              </p:nvCxnSpPr>
              <p:spPr>
                <a:xfrm flipH="1">
                  <a:off x="971411" y="4652962"/>
                  <a:ext cx="792300" cy="57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562" name="Shape 562"/>
                <p:cNvCxnSpPr/>
                <p:nvPr/>
              </p:nvCxnSpPr>
              <p:spPr>
                <a:xfrm flipH="1">
                  <a:off x="2051036" y="4652962"/>
                  <a:ext cx="865200" cy="647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63" name="Shape 563"/>
              <p:cNvSpPr txBox="1"/>
              <p:nvPr/>
            </p:nvSpPr>
            <p:spPr>
              <a:xfrm>
                <a:off x="1095375" y="5157787"/>
                <a:ext cx="308100" cy="36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s-419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</a:p>
            </p:txBody>
          </p:sp>
          <p:sp>
            <p:nvSpPr>
              <p:cNvPr id="564" name="Shape 564"/>
              <p:cNvSpPr txBox="1"/>
              <p:nvPr/>
            </p:nvSpPr>
            <p:spPr>
              <a:xfrm>
                <a:off x="2124075" y="5229225"/>
                <a:ext cx="503100" cy="36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s-419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Z’</a:t>
                </a:r>
              </a:p>
            </p:txBody>
          </p:sp>
          <p:sp>
            <p:nvSpPr>
              <p:cNvPr id="565" name="Shape 565"/>
              <p:cNvSpPr txBox="1"/>
              <p:nvPr/>
            </p:nvSpPr>
            <p:spPr>
              <a:xfrm>
                <a:off x="1763711" y="3500437"/>
                <a:ext cx="308100" cy="36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s-419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</a:p>
            </p:txBody>
          </p:sp>
          <p:sp>
            <p:nvSpPr>
              <p:cNvPr id="566" name="Shape 566"/>
              <p:cNvSpPr txBox="1"/>
              <p:nvPr/>
            </p:nvSpPr>
            <p:spPr>
              <a:xfrm>
                <a:off x="2916236" y="3573462"/>
                <a:ext cx="431700" cy="36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s-419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Y’</a:t>
                </a:r>
              </a:p>
            </p:txBody>
          </p:sp>
          <p:sp>
            <p:nvSpPr>
              <p:cNvPr id="567" name="Shape 567"/>
              <p:cNvSpPr txBox="1"/>
              <p:nvPr/>
            </p:nvSpPr>
            <p:spPr>
              <a:xfrm>
                <a:off x="3779837" y="4508500"/>
                <a:ext cx="431700" cy="36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s-419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  <p:sp>
            <p:nvSpPr>
              <p:cNvPr id="568" name="Shape 568"/>
              <p:cNvSpPr txBox="1"/>
              <p:nvPr/>
            </p:nvSpPr>
            <p:spPr>
              <a:xfrm>
                <a:off x="4067175" y="4508500"/>
                <a:ext cx="431700" cy="36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s-419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X’</a:t>
                </a:r>
              </a:p>
            </p:txBody>
          </p:sp>
          <p:sp>
            <p:nvSpPr>
              <p:cNvPr id="569" name="Shape 569"/>
              <p:cNvSpPr txBox="1"/>
              <p:nvPr/>
            </p:nvSpPr>
            <p:spPr>
              <a:xfrm>
                <a:off x="1619250" y="4581525"/>
                <a:ext cx="431700" cy="36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s-419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570" name="Shape 570"/>
              <p:cNvSpPr txBox="1"/>
              <p:nvPr/>
            </p:nvSpPr>
            <p:spPr>
              <a:xfrm>
                <a:off x="2771775" y="4581525"/>
                <a:ext cx="431700" cy="36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s-419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O’</a:t>
                </a:r>
              </a:p>
            </p:txBody>
          </p:sp>
        </p:grpSp>
        <p:sp>
          <p:nvSpPr>
            <p:cNvPr id="571" name="Shape 571"/>
            <p:cNvSpPr/>
            <p:nvPr/>
          </p:nvSpPr>
          <p:spPr>
            <a:xfrm>
              <a:off x="1044575" y="549275"/>
              <a:ext cx="1727100" cy="1800300"/>
            </a:xfrm>
            <a:prstGeom prst="ellipse">
              <a:avLst/>
            </a:prstGeom>
            <a:solidFill>
              <a:srgbClr val="CCFFCC">
                <a:alpha val="19607"/>
              </a:srgbClr>
            </a:solidFill>
            <a:ln cap="flat" cmpd="sng" w="9525">
              <a:solidFill>
                <a:schemeClr val="hlink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2339975" y="620712"/>
              <a:ext cx="1440000" cy="1655700"/>
            </a:xfrm>
            <a:prstGeom prst="ellipse">
              <a:avLst/>
            </a:prstGeom>
            <a:solidFill>
              <a:srgbClr val="CCFFCC">
                <a:alpha val="19607"/>
              </a:srgbClr>
            </a:solidFill>
            <a:ln cap="flat" cmpd="sng" w="9525">
              <a:solidFill>
                <a:schemeClr val="hlink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573" name="Shape 573"/>
            <p:cNvCxnSpPr/>
            <p:nvPr/>
          </p:nvCxnSpPr>
          <p:spPr>
            <a:xfrm flipH="1" rot="10800000">
              <a:off x="1908175" y="836612"/>
              <a:ext cx="647700" cy="647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74" name="Shape 574"/>
            <p:cNvCxnSpPr/>
            <p:nvPr/>
          </p:nvCxnSpPr>
          <p:spPr>
            <a:xfrm rot="10800000">
              <a:off x="2555800" y="836612"/>
              <a:ext cx="504900" cy="647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75" name="Shape 575"/>
            <p:cNvCxnSpPr/>
            <p:nvPr/>
          </p:nvCxnSpPr>
          <p:spPr>
            <a:xfrm>
              <a:off x="3492500" y="549275"/>
              <a:ext cx="503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576" name="Shape 576"/>
            <p:cNvSpPr txBox="1"/>
            <p:nvPr/>
          </p:nvSpPr>
          <p:spPr>
            <a:xfrm>
              <a:off x="3419475" y="260350"/>
              <a:ext cx="4524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</a:p>
          </p:txBody>
        </p:sp>
      </p:grpSp>
      <p:pic>
        <p:nvPicPr>
          <p:cNvPr id="577" name="Shape 5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7" y="2680096"/>
            <a:ext cx="7273800" cy="7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Shape 5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8887" y="3824287"/>
            <a:ext cx="7272300" cy="5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Shape 58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611" y="1113234"/>
            <a:ext cx="4824300" cy="31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Shape 59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311" y="2247900"/>
            <a:ext cx="2418300" cy="23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Shape 5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6012" y="627459"/>
            <a:ext cx="7056300" cy="3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Shape 5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2987" y="1221581"/>
            <a:ext cx="6842100" cy="5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Shape 5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675" y="411956"/>
            <a:ext cx="3313200" cy="7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Shape 5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87" y="1540668"/>
            <a:ext cx="3600600" cy="17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Shape 6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05325" y="2518171"/>
            <a:ext cx="4308600" cy="23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/>
        </p:nvSpPr>
        <p:spPr>
          <a:xfrm>
            <a:off x="684212" y="303609"/>
            <a:ext cx="720600" cy="275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b="1" i="0" lang="es-419" sz="1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j)  r</a:t>
            </a:r>
          </a:p>
        </p:txBody>
      </p:sp>
      <p:grpSp>
        <p:nvGrpSpPr>
          <p:cNvPr id="607" name="Shape 607"/>
          <p:cNvGrpSpPr/>
          <p:nvPr/>
        </p:nvGrpSpPr>
        <p:grpSpPr>
          <a:xfrm>
            <a:off x="3059148" y="411956"/>
            <a:ext cx="2663924" cy="1201256"/>
            <a:chOff x="323887" y="1125537"/>
            <a:chExt cx="2663924" cy="1601674"/>
          </a:xfrm>
        </p:grpSpPr>
        <p:cxnSp>
          <p:nvCxnSpPr>
            <p:cNvPr id="608" name="Shape 608"/>
            <p:cNvCxnSpPr/>
            <p:nvPr/>
          </p:nvCxnSpPr>
          <p:spPr>
            <a:xfrm>
              <a:off x="890587" y="1177925"/>
              <a:ext cx="0" cy="7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609" name="Shape 609"/>
            <p:cNvCxnSpPr/>
            <p:nvPr/>
          </p:nvCxnSpPr>
          <p:spPr>
            <a:xfrm>
              <a:off x="1712911" y="1177925"/>
              <a:ext cx="0" cy="7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610" name="Shape 610"/>
            <p:cNvCxnSpPr/>
            <p:nvPr/>
          </p:nvCxnSpPr>
          <p:spPr>
            <a:xfrm>
              <a:off x="890587" y="1949450"/>
              <a:ext cx="138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611" name="Shape 611"/>
            <p:cNvCxnSpPr/>
            <p:nvPr/>
          </p:nvCxnSpPr>
          <p:spPr>
            <a:xfrm flipH="1">
              <a:off x="323887" y="1949450"/>
              <a:ext cx="566700" cy="411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612" name="Shape 612"/>
            <p:cNvCxnSpPr/>
            <p:nvPr/>
          </p:nvCxnSpPr>
          <p:spPr>
            <a:xfrm flipH="1">
              <a:off x="1095511" y="1949450"/>
              <a:ext cx="617400" cy="4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613" name="Shape 613"/>
            <p:cNvSpPr txBox="1"/>
            <p:nvPr/>
          </p:nvSpPr>
          <p:spPr>
            <a:xfrm>
              <a:off x="411162" y="2309811"/>
              <a:ext cx="2190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</a:p>
          </p:txBody>
        </p:sp>
        <p:sp>
          <p:nvSpPr>
            <p:cNvPr id="614" name="Shape 614"/>
            <p:cNvSpPr txBox="1"/>
            <p:nvPr/>
          </p:nvSpPr>
          <p:spPr>
            <a:xfrm>
              <a:off x="1149350" y="2360611"/>
              <a:ext cx="3984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Z’</a:t>
              </a:r>
            </a:p>
          </p:txBody>
        </p:sp>
        <p:sp>
          <p:nvSpPr>
            <p:cNvPr id="615" name="Shape 615"/>
            <p:cNvSpPr txBox="1"/>
            <p:nvPr/>
          </p:nvSpPr>
          <p:spPr>
            <a:xfrm>
              <a:off x="890587" y="1125537"/>
              <a:ext cx="2190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</a:p>
          </p:txBody>
        </p:sp>
        <p:sp>
          <p:nvSpPr>
            <p:cNvPr id="616" name="Shape 616"/>
            <p:cNvSpPr txBox="1"/>
            <p:nvPr/>
          </p:nvSpPr>
          <p:spPr>
            <a:xfrm>
              <a:off x="1712911" y="1177925"/>
              <a:ext cx="4113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Y’</a:t>
              </a:r>
            </a:p>
          </p:txBody>
        </p:sp>
        <p:sp>
          <p:nvSpPr>
            <p:cNvPr id="617" name="Shape 617"/>
            <p:cNvSpPr txBox="1"/>
            <p:nvPr/>
          </p:nvSpPr>
          <p:spPr>
            <a:xfrm>
              <a:off x="2332036" y="1844675"/>
              <a:ext cx="3063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  <p:sp>
          <p:nvSpPr>
            <p:cNvPr id="618" name="Shape 618"/>
            <p:cNvSpPr txBox="1"/>
            <p:nvPr/>
          </p:nvSpPr>
          <p:spPr>
            <a:xfrm>
              <a:off x="2538411" y="1844675"/>
              <a:ext cx="4494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X’</a:t>
              </a:r>
            </a:p>
          </p:txBody>
        </p:sp>
        <p:sp>
          <p:nvSpPr>
            <p:cNvPr id="619" name="Shape 619"/>
            <p:cNvSpPr txBox="1"/>
            <p:nvPr/>
          </p:nvSpPr>
          <p:spPr>
            <a:xfrm>
              <a:off x="787400" y="1897061"/>
              <a:ext cx="3081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</a:p>
          </p:txBody>
        </p:sp>
        <p:sp>
          <p:nvSpPr>
            <p:cNvPr id="620" name="Shape 620"/>
            <p:cNvSpPr txBox="1"/>
            <p:nvPr/>
          </p:nvSpPr>
          <p:spPr>
            <a:xfrm>
              <a:off x="1611312" y="1897061"/>
              <a:ext cx="4398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O’</a:t>
              </a:r>
            </a:p>
          </p:txBody>
        </p:sp>
      </p:grpSp>
      <p:pic>
        <p:nvPicPr>
          <p:cNvPr id="621" name="Shape 6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8175" y="2247900"/>
            <a:ext cx="6588000" cy="190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2" name="Shape 622"/>
          <p:cNvCxnSpPr/>
          <p:nvPr/>
        </p:nvCxnSpPr>
        <p:spPr>
          <a:xfrm>
            <a:off x="1042987" y="357187"/>
            <a:ext cx="2160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Shape 6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8661" y="627459"/>
            <a:ext cx="4940400" cy="18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Shape 629"/>
          <p:cNvSpPr txBox="1"/>
          <p:nvPr/>
        </p:nvSpPr>
        <p:spPr>
          <a:xfrm>
            <a:off x="2268536" y="3112293"/>
            <a:ext cx="4752900" cy="1554900"/>
          </a:xfrm>
          <a:prstGeom prst="rect">
            <a:avLst/>
          </a:prstGeom>
          <a:noFill/>
          <a:ln cap="flat" cmpd="thinThick" w="571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es-419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Observación: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Estas TL de r y t permite notar como dependerán en adelante las coordenadas espacio temporales. Esto es, existirá mixtura entre dimensiones espacio-tiempo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→ Eventos = Eventos (r, t)</a:t>
            </a:r>
          </a:p>
        </p:txBody>
      </p:sp>
      <p:cxnSp>
        <p:nvCxnSpPr>
          <p:cNvPr id="630" name="Shape 630"/>
          <p:cNvCxnSpPr/>
          <p:nvPr/>
        </p:nvCxnSpPr>
        <p:spPr>
          <a:xfrm>
            <a:off x="4683125" y="4452937"/>
            <a:ext cx="216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31" name="Shape 631"/>
          <p:cNvCxnSpPr/>
          <p:nvPr/>
        </p:nvCxnSpPr>
        <p:spPr>
          <a:xfrm>
            <a:off x="5003800" y="3868340"/>
            <a:ext cx="14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468312" y="735806"/>
            <a:ext cx="8229600" cy="38886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es-419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jj) 1905  : Teoría de la 					     Relatividad Especial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es-419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b="0" i="0" lang="es-419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A.Einstein      </a:t>
            </a:r>
            <a:r>
              <a:rPr b="0" i="0" lang="es-419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-Teoría de la relatividad,                			      -Movimiento Browniano,       			      -Efecto fotoeléctrico  			      -Equivalencia masa- 				       energía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b="0" i="0" lang="es-419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no son absolutos.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b="0" i="0" lang="es-419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 dilata.</a:t>
            </a:r>
          </a:p>
        </p:txBody>
      </p:sp>
      <p:sp>
        <p:nvSpPr>
          <p:cNvPr id="268" name="Shape 268"/>
          <p:cNvSpPr/>
          <p:nvPr/>
        </p:nvSpPr>
        <p:spPr>
          <a:xfrm>
            <a:off x="3419475" y="1869281"/>
            <a:ext cx="431700" cy="1782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9" name="Shape 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3759993"/>
            <a:ext cx="719100" cy="2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/>
        </p:nvSpPr>
        <p:spPr>
          <a:xfrm>
            <a:off x="755650" y="357187"/>
            <a:ext cx="1655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jj) V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k)</a:t>
            </a:r>
          </a:p>
        </p:txBody>
      </p:sp>
      <p:pic>
        <p:nvPicPr>
          <p:cNvPr id="638" name="Shape 6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923925"/>
            <a:ext cx="5942100" cy="35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Shape 6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4850" y="2490787"/>
            <a:ext cx="114300" cy="1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/>
        </p:nvSpPr>
        <p:spPr>
          <a:xfrm>
            <a:off x="1116012" y="844152"/>
            <a:ext cx="576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kk)</a:t>
            </a:r>
          </a:p>
        </p:txBody>
      </p:sp>
      <p:pic>
        <p:nvPicPr>
          <p:cNvPr id="646" name="Shape 6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2490787"/>
            <a:ext cx="114300" cy="1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Shape 6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3350" y="1238250"/>
            <a:ext cx="6191400" cy="31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Shape 6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2490787"/>
            <a:ext cx="114300" cy="1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Shape 654"/>
          <p:cNvSpPr txBox="1"/>
          <p:nvPr/>
        </p:nvSpPr>
        <p:spPr>
          <a:xfrm>
            <a:off x="684212" y="357187"/>
            <a:ext cx="8652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s-419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kkk)</a:t>
            </a:r>
            <a:r>
              <a:rPr b="0" i="0" lang="es-419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655" name="Shape 6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4075" y="411956"/>
            <a:ext cx="3171900" cy="10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Shape 6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43211" y="1925240"/>
            <a:ext cx="4869000" cy="275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Shape 6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50" y="288131"/>
            <a:ext cx="6913500" cy="22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Shape 663"/>
          <p:cNvSpPr txBox="1"/>
          <p:nvPr/>
        </p:nvSpPr>
        <p:spPr>
          <a:xfrm>
            <a:off x="539750" y="2842021"/>
            <a:ext cx="7848600" cy="996600"/>
          </a:xfrm>
          <a:prstGeom prst="rect">
            <a:avLst/>
          </a:prstGeom>
          <a:gradFill>
            <a:gsLst>
              <a:gs pos="0">
                <a:srgbClr val="002100"/>
              </a:gs>
              <a:gs pos="50000">
                <a:srgbClr val="008000"/>
              </a:gs>
              <a:gs pos="100000">
                <a:srgbClr val="002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es-419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OBSERVACIÓN:</a:t>
            </a:r>
            <a:r>
              <a:rPr b="1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Cuando se usan las TG todo elemento en dichas ecuaciones es componente escalar de vector, esto es, el signo asociado  a la orientación ; en el caso de las ecuaciones de las TL, la idea se sigue usando. </a:t>
            </a:r>
          </a:p>
        </p:txBody>
      </p:sp>
      <p:pic>
        <p:nvPicPr>
          <p:cNvPr id="664" name="Shape 6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5511" y="4030265"/>
            <a:ext cx="4081500" cy="7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Mármol blanco" id="670" name="Shape 670"/>
          <p:cNvSpPr txBox="1"/>
          <p:nvPr/>
        </p:nvSpPr>
        <p:spPr>
          <a:xfrm>
            <a:off x="0" y="0"/>
            <a:ext cx="9144000" cy="122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1" name="Shape 671"/>
          <p:cNvSpPr txBox="1"/>
          <p:nvPr>
            <p:ph type="title"/>
          </p:nvPr>
        </p:nvSpPr>
        <p:spPr>
          <a:xfrm>
            <a:off x="442912" y="77390"/>
            <a:ext cx="82440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25000"/>
              <a:buFont typeface="Verdana"/>
              <a:buNone/>
            </a:pPr>
            <a:r>
              <a:rPr b="0" i="0" lang="es-419" sz="4000" u="none" cap="none" strike="noStrike">
                <a:solidFill>
                  <a:srgbClr val="FF6600"/>
                </a:solidFill>
                <a:latin typeface="Verdana"/>
                <a:ea typeface="Verdana"/>
                <a:cs typeface="Verdana"/>
                <a:sym typeface="Verdana"/>
              </a:rPr>
              <a:t>1,3) Teoría Relatividad Especial (TRE)</a:t>
            </a:r>
          </a:p>
        </p:txBody>
      </p:sp>
      <p:sp>
        <p:nvSpPr>
          <p:cNvPr id="672" name="Shape 672"/>
          <p:cNvSpPr txBox="1"/>
          <p:nvPr>
            <p:ph idx="1" type="body"/>
          </p:nvPr>
        </p:nvSpPr>
        <p:spPr>
          <a:xfrm>
            <a:off x="395287" y="1545431"/>
            <a:ext cx="7859700" cy="3394500"/>
          </a:xfrm>
          <a:prstGeom prst="rect">
            <a:avLst/>
          </a:prstGeom>
          <a:solidFill>
            <a:srgbClr val="99CC00">
              <a:alpha val="19607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60400" lvl="0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Verdana"/>
              <a:buAutoNum type="romanLcParenR"/>
            </a:pPr>
            <a:r>
              <a:rPr b="1" i="0" lang="es-419" sz="28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POSTULADOS</a:t>
            </a:r>
          </a:p>
          <a:p>
            <a:pPr indent="-660400" lvl="0" marL="660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60400" lvl="0" marL="660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0" i="0" lang="es-419" sz="2800" u="none" cap="none" strike="noStrike">
                <a:solidFill>
                  <a:srgbClr val="33CC33"/>
                </a:solidFill>
                <a:latin typeface="Verdana"/>
                <a:ea typeface="Verdana"/>
                <a:cs typeface="Verdana"/>
                <a:sym typeface="Verdana"/>
              </a:rPr>
              <a:t>1)</a:t>
            </a: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Las leyes físicas son equivalentes para todo observador inercial.</a:t>
            </a:r>
          </a:p>
          <a:p>
            <a:pPr indent="-660400" lvl="0" marL="660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0" i="0" lang="es-419" sz="2800" u="none" cap="none" strike="noStrike">
                <a:solidFill>
                  <a:srgbClr val="33CC33"/>
                </a:solidFill>
                <a:latin typeface="Verdana"/>
                <a:ea typeface="Verdana"/>
                <a:cs typeface="Verdana"/>
                <a:sym typeface="Verdana"/>
              </a:rPr>
              <a:t>2)</a:t>
            </a: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		{ ni del estado del observador ni del estado de la fuente, F}	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73" name="Shape 67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1912" y="3112293"/>
            <a:ext cx="865200" cy="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/>
          <p:nvPr>
            <p:ph idx="1" type="body"/>
          </p:nvPr>
        </p:nvSpPr>
        <p:spPr>
          <a:xfrm>
            <a:off x="611187" y="1113234"/>
            <a:ext cx="80757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Verdana"/>
              <a:buNone/>
            </a:pPr>
            <a:r>
              <a:rPr b="1" i="0" lang="es-419" sz="28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ii) CONSECUENCIAS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i="0" lang="es-419" sz="2800" u="none" cap="none" strike="noStrike">
                <a:solidFill>
                  <a:srgbClr val="33CC33"/>
                </a:solidFill>
                <a:latin typeface="Verdana"/>
                <a:ea typeface="Verdana"/>
                <a:cs typeface="Verdana"/>
                <a:sym typeface="Verdana"/>
              </a:rPr>
              <a:t>j) SIMULTANEIDAD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  </a:t>
            </a:r>
            <a:r>
              <a:rPr b="1" i="0" lang="es-419" sz="2800" u="none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k)</a:t>
            </a: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Newton pensaba que el tiempo era              	 absoluto  y que no se vinculaba al    	 estado del observador. En la física 	 	 clásica (v&lt;&lt;c),la 	simultaneidad es 	 correcta; esto es , los    Δt 	para 	 observadores diferentes son todos 	 iguales. Sin embargo, ello se pierde 	 en relatividad.</a:t>
            </a:r>
          </a:p>
        </p:txBody>
      </p:sp>
      <p:pic>
        <p:nvPicPr>
          <p:cNvPr id="680" name="Shape 68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4275" y="3517106"/>
            <a:ext cx="484200" cy="1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>
            <p:ph idx="1" type="body"/>
          </p:nvPr>
        </p:nvSpPr>
        <p:spPr>
          <a:xfrm>
            <a:off x="323850" y="1221581"/>
            <a:ext cx="82185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	</a:t>
            </a:r>
            <a:r>
              <a:rPr b="1" i="0" lang="es-419" sz="2800" u="none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kk)</a:t>
            </a:r>
            <a:r>
              <a:rPr b="0" i="0" lang="es-419" sz="2800" u="none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0" lang="es-419" sz="2800" u="none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EXPERIMENTOS TEÓRICOS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i="0" lang="es-419" sz="2800" u="none" cap="none" strike="noStrike">
                <a:solidFill>
                  <a:srgbClr val="33CC33"/>
                </a:solidFill>
                <a:latin typeface="Verdana"/>
                <a:ea typeface="Verdana"/>
                <a:cs typeface="Verdana"/>
                <a:sym typeface="Verdana"/>
              </a:rPr>
              <a:t>→</a:t>
            </a: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Del vagón 1, 2 (Relatividad)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i="0" lang="es-419" sz="2800" u="none" cap="none" strike="noStrike">
                <a:solidFill>
                  <a:srgbClr val="33CC33"/>
                </a:solidFill>
                <a:latin typeface="Verdana"/>
                <a:ea typeface="Verdana"/>
                <a:cs typeface="Verdana"/>
                <a:sym typeface="Verdana"/>
              </a:rPr>
              <a:t>→</a:t>
            </a: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Del gato de Schroendinger (</a:t>
            </a:r>
            <a:r>
              <a:rPr b="1" i="0" lang="es-419" sz="2800" u="none" cap="none" strike="noStrike">
                <a:solidFill>
                  <a:srgbClr val="FF00FF"/>
                </a:solidFill>
                <a:latin typeface="Verdana"/>
                <a:ea typeface="Verdana"/>
                <a:cs typeface="Verdana"/>
                <a:sym typeface="Verdana"/>
              </a:rPr>
              <a:t>Cuántica</a:t>
            </a: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7" name="Shape 687"/>
          <p:cNvSpPr txBox="1"/>
          <p:nvPr/>
        </p:nvSpPr>
        <p:spPr>
          <a:xfrm>
            <a:off x="1619250" y="3381375"/>
            <a:ext cx="1440000" cy="378600"/>
          </a:xfrm>
          <a:prstGeom prst="rect">
            <a:avLst/>
          </a:prstGeom>
          <a:solidFill>
            <a:srgbClr val="996633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688" name="Shape 688"/>
          <p:cNvCxnSpPr/>
          <p:nvPr/>
        </p:nvCxnSpPr>
        <p:spPr>
          <a:xfrm>
            <a:off x="1042987" y="3759993"/>
            <a:ext cx="2376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89" name="Shape 689"/>
          <p:cNvCxnSpPr/>
          <p:nvPr/>
        </p:nvCxnSpPr>
        <p:spPr>
          <a:xfrm>
            <a:off x="2339975" y="2787252"/>
            <a:ext cx="0" cy="124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90" name="Shape 690"/>
          <p:cNvCxnSpPr/>
          <p:nvPr/>
        </p:nvCxnSpPr>
        <p:spPr>
          <a:xfrm>
            <a:off x="1042987" y="3003946"/>
            <a:ext cx="23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91" name="Shape 691"/>
          <p:cNvCxnSpPr/>
          <p:nvPr/>
        </p:nvCxnSpPr>
        <p:spPr>
          <a:xfrm flipH="1" rot="10800000">
            <a:off x="3132136" y="3327721"/>
            <a:ext cx="503100" cy="1620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92" name="Shape 692"/>
          <p:cNvCxnSpPr/>
          <p:nvPr/>
        </p:nvCxnSpPr>
        <p:spPr>
          <a:xfrm rot="10800000">
            <a:off x="900074" y="3331293"/>
            <a:ext cx="576300" cy="1620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93" name="Shape 693"/>
          <p:cNvSpPr txBox="1"/>
          <p:nvPr/>
        </p:nvSpPr>
        <p:spPr>
          <a:xfrm>
            <a:off x="1763711" y="3003946"/>
            <a:ext cx="3096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b="1" i="0" lang="es-419" sz="1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1258887" y="3165871"/>
            <a:ext cx="360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695" name="Shape 695"/>
          <p:cNvSpPr txBox="1"/>
          <p:nvPr/>
        </p:nvSpPr>
        <p:spPr>
          <a:xfrm>
            <a:off x="2987675" y="3165871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696" name="Shape 696"/>
          <p:cNvSpPr txBox="1"/>
          <p:nvPr/>
        </p:nvSpPr>
        <p:spPr>
          <a:xfrm>
            <a:off x="2195511" y="3759993"/>
            <a:ext cx="360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2195511" y="3112293"/>
            <a:ext cx="647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O’</a:t>
            </a:r>
          </a:p>
        </p:txBody>
      </p:sp>
      <p:sp>
        <p:nvSpPr>
          <p:cNvPr id="698" name="Shape 698"/>
          <p:cNvSpPr/>
          <p:nvPr/>
        </p:nvSpPr>
        <p:spPr>
          <a:xfrm rot="5400000">
            <a:off x="2249699" y="2055525"/>
            <a:ext cx="215400" cy="1571700"/>
          </a:xfrm>
          <a:prstGeom prst="leftBrace">
            <a:avLst>
              <a:gd fmla="val 2722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2124075" y="2518171"/>
            <a:ext cx="3096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</a:p>
        </p:txBody>
      </p:sp>
      <p:sp>
        <p:nvSpPr>
          <p:cNvPr id="700" name="Shape 700"/>
          <p:cNvSpPr txBox="1"/>
          <p:nvPr/>
        </p:nvSpPr>
        <p:spPr>
          <a:xfrm>
            <a:off x="611187" y="4300537"/>
            <a:ext cx="39591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t=0 : O’ =O y  se emite      de A y B</a:t>
            </a:r>
          </a:p>
        </p:txBody>
      </p:sp>
      <p:pic>
        <p:nvPicPr>
          <p:cNvPr id="701" name="Shape 70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0437" y="3429000"/>
            <a:ext cx="212700" cy="2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Shape 70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9111" y="4354115"/>
            <a:ext cx="381000" cy="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Shape 703"/>
          <p:cNvSpPr txBox="1"/>
          <p:nvPr/>
        </p:nvSpPr>
        <p:spPr>
          <a:xfrm>
            <a:off x="4284662" y="2571750"/>
            <a:ext cx="45353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O: Las emisiones de    son simultáneas,  esto es, las detecta en un mismo 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O’ : Las emisiones no son simultáneas, esto es, el        B es emitido antes que el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A. Esta diferencia de emisiones está vinculada a v y c{ la rapidez de la luz}</a:t>
            </a:r>
          </a:p>
        </p:txBody>
      </p:sp>
      <p:pic>
        <p:nvPicPr>
          <p:cNvPr id="704" name="Shape 7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08625" y="3327796"/>
            <a:ext cx="381000" cy="2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Shape 70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2987" y="3436143"/>
            <a:ext cx="381000" cy="2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Shape 70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01011" y="2842021"/>
            <a:ext cx="484200" cy="1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Shape 70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27537" y="3598068"/>
            <a:ext cx="381000" cy="2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Shape 70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43662" y="2625327"/>
            <a:ext cx="380999" cy="2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/>
          <p:nvPr/>
        </p:nvSpPr>
        <p:spPr>
          <a:xfrm>
            <a:off x="900112" y="1221581"/>
            <a:ext cx="7561200" cy="24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Esta pérdida de simultaneidad (característica de la relatividad) se establece de la siguiente forma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Noto Sans Symbols"/>
              <a:buChar char="➢"/>
            </a:pPr>
            <a:r>
              <a:rPr b="0" i="0" lang="es-419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Si un par de eventos ( emisión de luz, por  ejemplo) son simultáneos para un O, no lo serán, en general, para otro observador O’ con movimiento relativo.</a:t>
            </a:r>
          </a:p>
        </p:txBody>
      </p:sp>
    </p:spTree>
  </p:cSld>
  <p:clrMapOvr>
    <a:masterClrMapping/>
  </p:clrMapOvr>
  <p:transition spd="slow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/>
          <p:nvPr/>
        </p:nvSpPr>
        <p:spPr>
          <a:xfrm>
            <a:off x="827087" y="789384"/>
            <a:ext cx="75612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Noto Sans Symbols"/>
              <a:buChar char="➢"/>
            </a:pPr>
            <a:r>
              <a:rPr b="0" i="0" lang="es-419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simultaneidad de eventos debe establecerse con </a:t>
            </a:r>
            <a:r>
              <a:rPr b="1" i="0" lang="es-419" sz="2800" u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relojes síncronos</a:t>
            </a:r>
            <a:r>
              <a:rPr b="0" i="0" lang="es-419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Sincronizar 2 relojes, por ejemplo,  conduce a procedimientos donde se involucran la longitud de separación entre ellos, L, y c.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Noto Sans Symbols"/>
              <a:buChar char="➢"/>
            </a:pPr>
            <a:r>
              <a:rPr b="0" i="0" lang="es-419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Ahora, la perdida de simultaneidad, usando sincronismo se expresaría así: 2 relojes síncronos para O no lo serán para O’. El “desincronismo” en función de L, c y v.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3CC33"/>
              </a:buClr>
              <a:buSzPct val="25000"/>
              <a:buFont typeface="Arial"/>
              <a:buNone/>
            </a:pPr>
            <a:r>
              <a:rPr b="1" i="0" lang="es-419" sz="2800" u="none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rPr>
              <a:t>Sin embargo, la descripción de los eventos dada por O y O’, son válidas!</a:t>
            </a:r>
          </a:p>
        </p:txBody>
      </p:sp>
    </p:spTree>
  </p:cSld>
  <p:clrMapOvr>
    <a:masterClrMapping/>
  </p:clrMapOvr>
  <p:transition spd="slow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>
            <p:ph type="title"/>
          </p:nvPr>
        </p:nvSpPr>
        <p:spPr>
          <a:xfrm>
            <a:off x="442912" y="77390"/>
            <a:ext cx="82440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ct val="25000"/>
              <a:buFont typeface="Verdana"/>
              <a:buNone/>
            </a:pPr>
            <a:r>
              <a:rPr b="1" i="0" lang="es-419" sz="2800" u="none" cap="none" strike="noStrike">
                <a:solidFill>
                  <a:srgbClr val="33CC33"/>
                </a:solidFill>
                <a:latin typeface="Verdana"/>
                <a:ea typeface="Verdana"/>
                <a:cs typeface="Verdana"/>
                <a:sym typeface="Verdana"/>
              </a:rPr>
              <a:t>jj) Dilatación del tiempo</a:t>
            </a:r>
          </a:p>
        </p:txBody>
      </p:sp>
      <p:sp>
        <p:nvSpPr>
          <p:cNvPr descr="Mármol blanco" id="727" name="Shape 727"/>
          <p:cNvSpPr txBox="1"/>
          <p:nvPr>
            <p:ph idx="1" type="body"/>
          </p:nvPr>
        </p:nvSpPr>
        <p:spPr>
          <a:xfrm>
            <a:off x="468312" y="1275158"/>
            <a:ext cx="4284600" cy="3078900"/>
          </a:xfrm>
          <a:prstGeom prst="rect">
            <a:avLst/>
          </a:prstGeom>
          <a:blipFill rotWithShape="1">
            <a:blip r:embed="rId3">
              <a:alphaModFix amt="69999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</p:txBody>
      </p:sp>
      <p:sp>
        <p:nvSpPr>
          <p:cNvPr id="728" name="Shape 728"/>
          <p:cNvSpPr txBox="1"/>
          <p:nvPr/>
        </p:nvSpPr>
        <p:spPr>
          <a:xfrm>
            <a:off x="5148262" y="1275158"/>
            <a:ext cx="3600599" cy="1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1" i="0" lang="es-419" sz="1800" u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EVENTOS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arenR"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Emisión de  luz   t</a:t>
            </a:r>
            <a:r>
              <a:rPr b="0" baseline="-2500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y t</a:t>
            </a:r>
            <a:r>
              <a:rPr b="0" baseline="-2500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arenR"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Recepción de luz t</a:t>
            </a:r>
            <a:r>
              <a:rPr b="0" baseline="-2500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y t</a:t>
            </a:r>
            <a:r>
              <a:rPr b="0" baseline="-2500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Shape 729"/>
          <p:cNvSpPr txBox="1"/>
          <p:nvPr/>
        </p:nvSpPr>
        <p:spPr>
          <a:xfrm>
            <a:off x="5219700" y="2787252"/>
            <a:ext cx="18003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usa  2 relojes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(A,C)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7308850" y="2787252"/>
            <a:ext cx="15114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O’ usa un solo reloj (D):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1" name="Shape 7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4162" y="3436143"/>
            <a:ext cx="1008000" cy="2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Shape 7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81861" y="3489721"/>
            <a:ext cx="1204800" cy="221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3" name="Shape 733"/>
          <p:cNvGrpSpPr/>
          <p:nvPr/>
        </p:nvGrpSpPr>
        <p:grpSpPr>
          <a:xfrm>
            <a:off x="468312" y="1600200"/>
            <a:ext cx="4103762" cy="2358543"/>
            <a:chOff x="468312" y="2133600"/>
            <a:chExt cx="4103762" cy="3144725"/>
          </a:xfrm>
        </p:grpSpPr>
        <p:sp>
          <p:nvSpPr>
            <p:cNvPr id="734" name="Shape 734"/>
            <p:cNvSpPr txBox="1"/>
            <p:nvPr/>
          </p:nvSpPr>
          <p:spPr>
            <a:xfrm>
              <a:off x="468312" y="2997200"/>
              <a:ext cx="3603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</a:p>
          </p:txBody>
        </p:sp>
        <p:sp>
          <p:nvSpPr>
            <p:cNvPr id="735" name="Shape 735"/>
            <p:cNvSpPr txBox="1"/>
            <p:nvPr/>
          </p:nvSpPr>
          <p:spPr>
            <a:xfrm>
              <a:off x="1258887" y="2133600"/>
              <a:ext cx="3603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</a:p>
          </p:txBody>
        </p:sp>
        <p:grpSp>
          <p:nvGrpSpPr>
            <p:cNvPr id="736" name="Shape 736"/>
            <p:cNvGrpSpPr/>
            <p:nvPr/>
          </p:nvGrpSpPr>
          <p:grpSpPr>
            <a:xfrm>
              <a:off x="738187" y="2205036"/>
              <a:ext cx="3833887" cy="3073288"/>
              <a:chOff x="738187" y="2205036"/>
              <a:chExt cx="3833887" cy="3073288"/>
            </a:xfrm>
          </p:grpSpPr>
          <p:pic>
            <p:nvPicPr>
              <p:cNvPr id="737" name="Shape 73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403350" y="2852736"/>
                <a:ext cx="444600" cy="425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8" name="Shape 738"/>
              <p:cNvSpPr txBox="1"/>
              <p:nvPr/>
            </p:nvSpPr>
            <p:spPr>
              <a:xfrm>
                <a:off x="971550" y="2636836"/>
                <a:ext cx="1008000" cy="12240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39" name="Shape 739"/>
              <p:cNvSpPr txBox="1"/>
              <p:nvPr/>
            </p:nvSpPr>
            <p:spPr>
              <a:xfrm>
                <a:off x="3276600" y="2636836"/>
                <a:ext cx="1008000" cy="12240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cxnSp>
            <p:nvCxnSpPr>
              <p:cNvPr id="740" name="Shape 740"/>
              <p:cNvCxnSpPr/>
              <p:nvPr/>
            </p:nvCxnSpPr>
            <p:spPr>
              <a:xfrm>
                <a:off x="1979611" y="3860800"/>
                <a:ext cx="144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741" name="Shape 741"/>
              <p:cNvSpPr txBox="1"/>
              <p:nvPr/>
            </p:nvSpPr>
            <p:spPr>
              <a:xfrm>
                <a:off x="2124075" y="2636836"/>
                <a:ext cx="1008000" cy="12240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cxnSp>
            <p:nvCxnSpPr>
              <p:cNvPr id="742" name="Shape 742"/>
              <p:cNvCxnSpPr/>
              <p:nvPr/>
            </p:nvCxnSpPr>
            <p:spPr>
              <a:xfrm flipH="1" rot="10800000">
                <a:off x="1403350" y="2636798"/>
                <a:ext cx="1224000" cy="1224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00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cxnSp>
            <p:nvCxnSpPr>
              <p:cNvPr id="743" name="Shape 743"/>
              <p:cNvCxnSpPr/>
              <p:nvPr/>
            </p:nvCxnSpPr>
            <p:spPr>
              <a:xfrm>
                <a:off x="2627311" y="2636836"/>
                <a:ext cx="1152600" cy="1224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00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cxnSp>
            <p:nvCxnSpPr>
              <p:cNvPr id="744" name="Shape 744"/>
              <p:cNvCxnSpPr/>
              <p:nvPr/>
            </p:nvCxnSpPr>
            <p:spPr>
              <a:xfrm>
                <a:off x="2627311" y="2636836"/>
                <a:ext cx="0" cy="1224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CC00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cxnSp>
            <p:nvCxnSpPr>
              <p:cNvPr id="745" name="Shape 745"/>
              <p:cNvCxnSpPr/>
              <p:nvPr/>
            </p:nvCxnSpPr>
            <p:spPr>
              <a:xfrm rot="10800000">
                <a:off x="2581275" y="2636798"/>
                <a:ext cx="0" cy="1224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CC00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cxnSp>
            <p:nvCxnSpPr>
              <p:cNvPr id="746" name="Shape 746"/>
              <p:cNvCxnSpPr/>
              <p:nvPr/>
            </p:nvCxnSpPr>
            <p:spPr>
              <a:xfrm>
                <a:off x="738187" y="2636836"/>
                <a:ext cx="0" cy="1224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3CC33"/>
                </a:solidFill>
                <a:prstDash val="solid"/>
                <a:miter/>
                <a:headEnd len="lg" w="lg" type="stealth"/>
                <a:tailEnd len="lg" w="lg" type="stealth"/>
              </a:ln>
            </p:spPr>
          </p:cxnSp>
          <p:sp>
            <p:nvSpPr>
              <p:cNvPr id="747" name="Shape 747"/>
              <p:cNvSpPr/>
              <p:nvPr/>
            </p:nvSpPr>
            <p:spPr>
              <a:xfrm>
                <a:off x="1619250" y="3933825"/>
                <a:ext cx="216000" cy="287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48" name="Shape 748"/>
              <p:cNvSpPr/>
              <p:nvPr/>
            </p:nvSpPr>
            <p:spPr>
              <a:xfrm>
                <a:off x="3924300" y="3933825"/>
                <a:ext cx="216000" cy="287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49" name="Shape 749"/>
              <p:cNvSpPr txBox="1"/>
              <p:nvPr/>
            </p:nvSpPr>
            <p:spPr>
              <a:xfrm>
                <a:off x="1258887" y="3860800"/>
                <a:ext cx="360300" cy="36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s-419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</a:p>
            </p:txBody>
          </p:sp>
          <p:sp>
            <p:nvSpPr>
              <p:cNvPr id="750" name="Shape 750"/>
              <p:cNvSpPr txBox="1"/>
              <p:nvPr/>
            </p:nvSpPr>
            <p:spPr>
              <a:xfrm>
                <a:off x="3563937" y="3860800"/>
                <a:ext cx="360300" cy="36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s-419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</a:p>
            </p:txBody>
          </p:sp>
          <p:sp>
            <p:nvSpPr>
              <p:cNvPr id="751" name="Shape 751"/>
              <p:cNvSpPr txBox="1"/>
              <p:nvPr/>
            </p:nvSpPr>
            <p:spPr>
              <a:xfrm>
                <a:off x="2411411" y="2205036"/>
                <a:ext cx="360300" cy="36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s-419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</a:p>
            </p:txBody>
          </p:sp>
          <p:sp>
            <p:nvSpPr>
              <p:cNvPr id="752" name="Shape 752"/>
              <p:cNvSpPr txBox="1"/>
              <p:nvPr/>
            </p:nvSpPr>
            <p:spPr>
              <a:xfrm>
                <a:off x="2484436" y="3860800"/>
                <a:ext cx="360300" cy="36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s-419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</a:p>
            </p:txBody>
          </p:sp>
          <p:cxnSp>
            <p:nvCxnSpPr>
              <p:cNvPr id="753" name="Shape 753"/>
              <p:cNvCxnSpPr/>
              <p:nvPr/>
            </p:nvCxnSpPr>
            <p:spPr>
              <a:xfrm flipH="1" rot="10800000">
                <a:off x="1720850" y="4005298"/>
                <a:ext cx="72900" cy="7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754" name="Shape 754"/>
              <p:cNvCxnSpPr/>
              <p:nvPr/>
            </p:nvCxnSpPr>
            <p:spPr>
              <a:xfrm>
                <a:off x="4008437" y="4076700"/>
                <a:ext cx="144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755" name="Shape 755"/>
              <p:cNvSpPr/>
              <p:nvPr/>
            </p:nvSpPr>
            <p:spPr>
              <a:xfrm>
                <a:off x="2195511" y="3500437"/>
                <a:ext cx="216000" cy="287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cxnSp>
            <p:nvCxnSpPr>
              <p:cNvPr id="756" name="Shape 756"/>
              <p:cNvCxnSpPr/>
              <p:nvPr/>
            </p:nvCxnSpPr>
            <p:spPr>
              <a:xfrm flipH="1" rot="10800000">
                <a:off x="2268536" y="3573498"/>
                <a:ext cx="142800" cy="7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757" name="Shape 757"/>
              <p:cNvCxnSpPr/>
              <p:nvPr/>
            </p:nvCxnSpPr>
            <p:spPr>
              <a:xfrm>
                <a:off x="1403350" y="2420936"/>
                <a:ext cx="21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pic>
            <p:nvPicPr>
              <p:cNvPr id="758" name="Shape 75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700336" y="2997200"/>
                <a:ext cx="444600" cy="412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9" name="Shape 75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692275" y="4797425"/>
                <a:ext cx="647700" cy="4809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60" name="Shape 760"/>
              <p:cNvSpPr/>
              <p:nvPr/>
            </p:nvSpPr>
            <p:spPr>
              <a:xfrm rot="-5400000">
                <a:off x="1799500" y="3896548"/>
                <a:ext cx="431700" cy="1224000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Shape 761"/>
              <p:cNvSpPr txBox="1"/>
              <p:nvPr/>
            </p:nvSpPr>
            <p:spPr>
              <a:xfrm>
                <a:off x="1413882" y="4292580"/>
                <a:ext cx="1203000" cy="15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cxnSp>
            <p:nvCxnSpPr>
              <p:cNvPr id="762" name="Shape 762"/>
              <p:cNvCxnSpPr/>
              <p:nvPr/>
            </p:nvCxnSpPr>
            <p:spPr>
              <a:xfrm flipH="1" rot="10800000">
                <a:off x="1403350" y="3835300"/>
                <a:ext cx="1152600" cy="25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00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sp>
            <p:nvSpPr>
              <p:cNvPr id="763" name="Shape 763"/>
              <p:cNvSpPr txBox="1"/>
              <p:nvPr/>
            </p:nvSpPr>
            <p:spPr>
              <a:xfrm>
                <a:off x="4067175" y="3933825"/>
                <a:ext cx="504900" cy="36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s-419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  <a:r>
                  <a:rPr b="0" baseline="-25000" i="0" lang="es-419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</a:p>
            </p:txBody>
          </p:sp>
          <p:sp>
            <p:nvSpPr>
              <p:cNvPr id="764" name="Shape 764"/>
              <p:cNvSpPr txBox="1"/>
              <p:nvPr/>
            </p:nvSpPr>
            <p:spPr>
              <a:xfrm>
                <a:off x="1763711" y="3933825"/>
                <a:ext cx="504900" cy="36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s-419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  <a:r>
                  <a:rPr b="0" baseline="-25000" i="0" lang="es-419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</a:p>
            </p:txBody>
          </p:sp>
          <p:sp>
            <p:nvSpPr>
              <p:cNvPr id="765" name="Shape 765"/>
              <p:cNvSpPr txBox="1"/>
              <p:nvPr/>
            </p:nvSpPr>
            <p:spPr>
              <a:xfrm>
                <a:off x="2195511" y="3213100"/>
                <a:ext cx="504900" cy="36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s-419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  <a:r>
                  <a:rPr b="0" baseline="-25000" i="0" lang="es-419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</a:p>
            </p:txBody>
          </p:sp>
          <p:cxnSp>
            <p:nvCxnSpPr>
              <p:cNvPr id="766" name="Shape 766"/>
              <p:cNvCxnSpPr/>
              <p:nvPr/>
            </p:nvCxnSpPr>
            <p:spPr>
              <a:xfrm>
                <a:off x="2635250" y="3835400"/>
                <a:ext cx="1144500" cy="25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00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sp>
            <p:nvSpPr>
              <p:cNvPr id="767" name="Shape 767"/>
              <p:cNvSpPr txBox="1"/>
              <p:nvPr/>
            </p:nvSpPr>
            <p:spPr>
              <a:xfrm>
                <a:off x="1042987" y="3860800"/>
                <a:ext cx="358800" cy="36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3300"/>
                  </a:buClr>
                  <a:buSzPct val="25000"/>
                  <a:buFont typeface="Verdana"/>
                  <a:buNone/>
                </a:pPr>
                <a:r>
                  <a:rPr b="0" i="0" lang="es-419" sz="1800" u="none">
                    <a:solidFill>
                      <a:srgbClr val="FF33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O</a:t>
                </a:r>
              </a:p>
            </p:txBody>
          </p:sp>
          <p:sp>
            <p:nvSpPr>
              <p:cNvPr id="768" name="Shape 768"/>
              <p:cNvSpPr txBox="1"/>
              <p:nvPr/>
            </p:nvSpPr>
            <p:spPr>
              <a:xfrm>
                <a:off x="2555875" y="3429000"/>
                <a:ext cx="503100" cy="36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3300"/>
                  </a:buClr>
                  <a:buSzPct val="25000"/>
                  <a:buFont typeface="Verdana"/>
                  <a:buNone/>
                </a:pPr>
                <a:r>
                  <a:rPr b="0" i="0" lang="es-419" sz="1800" u="none">
                    <a:solidFill>
                      <a:srgbClr val="FF33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O’</a:t>
                </a:r>
              </a:p>
            </p:txBody>
          </p:sp>
        </p:grpSp>
      </p:grp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42912" y="77390"/>
            <a:ext cx="82440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Verdana"/>
              <a:buNone/>
            </a:pPr>
            <a:r>
              <a:rPr b="0" i="0" lang="es-419" sz="40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ii) Antecedentes de la teoría Relatividad (TR)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95287" y="122158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La física clásica de Newton  permite a un móvil alcanzar cualquier velocidad , v.</a:t>
            </a:r>
          </a:p>
        </p:txBody>
      </p:sp>
      <p:grpSp>
        <p:nvGrpSpPr>
          <p:cNvPr id="277" name="Shape 277"/>
          <p:cNvGrpSpPr/>
          <p:nvPr/>
        </p:nvGrpSpPr>
        <p:grpSpPr>
          <a:xfrm>
            <a:off x="1042987" y="2518171"/>
            <a:ext cx="2160487" cy="756140"/>
            <a:chOff x="1042987" y="2708275"/>
            <a:chExt cx="2160487" cy="1008186"/>
          </a:xfrm>
        </p:grpSpPr>
        <p:sp>
          <p:nvSpPr>
            <p:cNvPr id="278" name="Shape 278"/>
            <p:cNvSpPr txBox="1"/>
            <p:nvPr/>
          </p:nvSpPr>
          <p:spPr>
            <a:xfrm>
              <a:off x="1476375" y="3141661"/>
              <a:ext cx="1079400" cy="5748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</a:p>
          </p:txBody>
        </p:sp>
        <p:cxnSp>
          <p:nvCxnSpPr>
            <p:cNvPr id="279" name="Shape 279"/>
            <p:cNvCxnSpPr/>
            <p:nvPr/>
          </p:nvCxnSpPr>
          <p:spPr>
            <a:xfrm>
              <a:off x="1042987" y="3716337"/>
              <a:ext cx="208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80" name="Shape 280"/>
            <p:cNvCxnSpPr/>
            <p:nvPr/>
          </p:nvCxnSpPr>
          <p:spPr>
            <a:xfrm>
              <a:off x="2555875" y="3429000"/>
              <a:ext cx="431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281" name="Shape 281"/>
            <p:cNvCxnSpPr/>
            <p:nvPr/>
          </p:nvCxnSpPr>
          <p:spPr>
            <a:xfrm>
              <a:off x="1835150" y="2997200"/>
              <a:ext cx="431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282" name="Shape 282"/>
            <p:cNvSpPr txBox="1"/>
            <p:nvPr/>
          </p:nvSpPr>
          <p:spPr>
            <a:xfrm>
              <a:off x="1835150" y="2708275"/>
              <a:ext cx="5763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</a:p>
          </p:txBody>
        </p:sp>
        <p:sp>
          <p:nvSpPr>
            <p:cNvPr id="283" name="Shape 283"/>
            <p:cNvSpPr txBox="1"/>
            <p:nvPr/>
          </p:nvSpPr>
          <p:spPr>
            <a:xfrm>
              <a:off x="2771775" y="2997200"/>
              <a:ext cx="4317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</a:p>
          </p:txBody>
        </p:sp>
      </p:grpSp>
      <p:sp>
        <p:nvSpPr>
          <p:cNvPr id="284" name="Shape 284"/>
          <p:cNvSpPr txBox="1"/>
          <p:nvPr/>
        </p:nvSpPr>
        <p:spPr>
          <a:xfrm>
            <a:off x="3635375" y="2625327"/>
            <a:ext cx="41766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 → C : velocidad de la luz </a:t>
            </a:r>
          </a:p>
        </p:txBody>
      </p:sp>
      <p:sp>
        <p:nvSpPr>
          <p:cNvPr id="285" name="Shape 285"/>
          <p:cNvSpPr/>
          <p:nvPr/>
        </p:nvSpPr>
        <p:spPr>
          <a:xfrm>
            <a:off x="2700336" y="3219450"/>
            <a:ext cx="5975370" cy="1620432"/>
          </a:xfrm>
          <a:prstGeom prst="irregularSeal2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419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! Veremos que esto no es cierto puesto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que v siempre será menor que c !</a:t>
            </a:r>
          </a:p>
        </p:txBody>
      </p:sp>
    </p:spTree>
  </p:cSld>
  <p:clrMapOvr>
    <a:masterClrMapping/>
  </p:clrMapOvr>
  <p:transition spd="slow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4" name="Shape 7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286" y="2356246"/>
            <a:ext cx="484200" cy="1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Shape 7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6375" y="465534"/>
            <a:ext cx="5832600" cy="30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Shape 7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3137" y="4018359"/>
            <a:ext cx="1758900" cy="340500"/>
          </a:xfrm>
          <a:prstGeom prst="rect">
            <a:avLst/>
          </a:prstGeom>
          <a:noFill/>
          <a:ln cap="flat" cmpd="sng" w="9525">
            <a:solidFill>
              <a:srgbClr val="CCFFFF"/>
            </a:solidFill>
            <a:prstDash val="solid"/>
            <a:miter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/>
          <p:nvPr>
            <p:ph idx="1" type="body"/>
          </p:nvPr>
        </p:nvSpPr>
        <p:spPr>
          <a:xfrm>
            <a:off x="323850" y="789384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El t evoluciona menos intensamente para O’ que para O, esto es consecuencia de tomar a c como un invariante.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Los     miden la duración de eventos, por lo tanto, se tendría que establecer un 	 adecuado, “referencial” . Este 	 es llamado 	propio, “tiempo propio”,    .</a:t>
            </a:r>
          </a:p>
        </p:txBody>
      </p:sp>
      <p:pic>
        <p:nvPicPr>
          <p:cNvPr id="783" name="Shape 7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2409825"/>
            <a:ext cx="431700" cy="3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Shape 7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7900" y="3543300"/>
            <a:ext cx="360300" cy="2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Shape 7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5375" y="3165871"/>
            <a:ext cx="439800" cy="3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Shape 7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3868340"/>
            <a:ext cx="433500" cy="3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Shape 7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4912" y="3813571"/>
            <a:ext cx="509699" cy="4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Malla púrpura" id="793" name="Shape 793"/>
          <p:cNvSpPr txBox="1"/>
          <p:nvPr>
            <p:ph idx="1" type="body"/>
          </p:nvPr>
        </p:nvSpPr>
        <p:spPr>
          <a:xfrm>
            <a:off x="611187" y="195262"/>
            <a:ext cx="7931100" cy="1241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ct val="100000"/>
              <a:buFont typeface="Verdana"/>
              <a:buChar char="•"/>
            </a:pPr>
            <a:r>
              <a:rPr b="0" i="0" lang="es-419" sz="2800" u="none" cap="none" strike="noStrik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Tiempo propio, t</a:t>
            </a:r>
            <a:r>
              <a:rPr b="0" baseline="-25000" i="0" lang="es-419" sz="2800" u="none" cap="none" strike="noStrik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i="0" lang="es-419" sz="2800" u="none" cap="none" strike="noStrik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.-</a:t>
            </a: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Es el t(	 ) que se mide con un reloj estacionario en el sistema (O’) donde ocurren los eventos 	 = t</a:t>
            </a:r>
            <a:r>
              <a:rPr b="0" baseline="-2500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0" i="1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</a:p>
        </p:txBody>
      </p:sp>
      <p:pic>
        <p:nvPicPr>
          <p:cNvPr id="794" name="Shape 79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837" y="2056208"/>
            <a:ext cx="4189500" cy="11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Shape 795"/>
          <p:cNvSpPr txBox="1"/>
          <p:nvPr/>
        </p:nvSpPr>
        <p:spPr>
          <a:xfrm>
            <a:off x="684212" y="3706415"/>
            <a:ext cx="77757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prueba experimental de esta dilatación se ha realizado usando partículas elementales: μ</a:t>
            </a:r>
            <a:r>
              <a:rPr b="0" baseline="-25000" i="0" lang="es-419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 </a:t>
            </a:r>
            <a:r>
              <a:rPr b="0" i="0" lang="es-419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atmosféricos o de aceleradores de partículas, y de alguna manera usando relojes atómicos en aviones cruceros.</a:t>
            </a:r>
            <a:r>
              <a:rPr b="0" baseline="-25000" i="0" lang="es-419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1258887" y="1113234"/>
            <a:ext cx="5031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Δt’</a:t>
            </a:r>
          </a:p>
        </p:txBody>
      </p:sp>
      <p:sp>
        <p:nvSpPr>
          <p:cNvPr id="797" name="Shape 797"/>
          <p:cNvSpPr txBox="1"/>
          <p:nvPr/>
        </p:nvSpPr>
        <p:spPr>
          <a:xfrm>
            <a:off x="5795962" y="250031"/>
            <a:ext cx="506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s-419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Δt</a:t>
            </a:r>
          </a:p>
        </p:txBody>
      </p:sp>
      <p:grpSp>
        <p:nvGrpSpPr>
          <p:cNvPr id="798" name="Shape 798"/>
          <p:cNvGrpSpPr/>
          <p:nvPr/>
        </p:nvGrpSpPr>
        <p:grpSpPr>
          <a:xfrm>
            <a:off x="5508624" y="1924050"/>
            <a:ext cx="2233724" cy="1246500"/>
            <a:chOff x="1042987" y="5013325"/>
            <a:chExt cx="2233724" cy="1662000"/>
          </a:xfrm>
        </p:grpSpPr>
        <p:sp>
          <p:nvSpPr>
            <p:cNvPr id="799" name="Shape 799"/>
            <p:cNvSpPr/>
            <p:nvPr/>
          </p:nvSpPr>
          <p:spPr>
            <a:xfrm>
              <a:off x="1042987" y="5589587"/>
              <a:ext cx="576300" cy="6477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2700336" y="5589587"/>
              <a:ext cx="576300" cy="6477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801" name="Shape 801"/>
            <p:cNvCxnSpPr/>
            <p:nvPr/>
          </p:nvCxnSpPr>
          <p:spPr>
            <a:xfrm>
              <a:off x="1331912" y="5949950"/>
              <a:ext cx="287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802" name="Shape 802"/>
            <p:cNvCxnSpPr/>
            <p:nvPr/>
          </p:nvCxnSpPr>
          <p:spPr>
            <a:xfrm>
              <a:off x="2987675" y="5949950"/>
              <a:ext cx="287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803" name="Shape 803"/>
            <p:cNvCxnSpPr/>
            <p:nvPr/>
          </p:nvCxnSpPr>
          <p:spPr>
            <a:xfrm rot="10800000">
              <a:off x="1141312" y="5661050"/>
              <a:ext cx="216000" cy="288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804" name="Shape 804"/>
            <p:cNvCxnSpPr/>
            <p:nvPr/>
          </p:nvCxnSpPr>
          <p:spPr>
            <a:xfrm flipH="1">
              <a:off x="2987711" y="5589587"/>
              <a:ext cx="71400" cy="3588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805" name="Shape 805"/>
            <p:cNvCxnSpPr/>
            <p:nvPr/>
          </p:nvCxnSpPr>
          <p:spPr>
            <a:xfrm>
              <a:off x="1619250" y="5949950"/>
              <a:ext cx="10812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806" name="Shape 806"/>
            <p:cNvSpPr txBox="1"/>
            <p:nvPr/>
          </p:nvSpPr>
          <p:spPr>
            <a:xfrm>
              <a:off x="2051050" y="5661025"/>
              <a:ext cx="3603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</a:p>
          </p:txBody>
        </p:sp>
        <p:sp>
          <p:nvSpPr>
            <p:cNvPr id="807" name="Shape 807"/>
            <p:cNvSpPr txBox="1"/>
            <p:nvPr/>
          </p:nvSpPr>
          <p:spPr>
            <a:xfrm>
              <a:off x="1258887" y="6237287"/>
              <a:ext cx="288900" cy="366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808" name="Shape 808"/>
            <p:cNvSpPr txBox="1"/>
            <p:nvPr/>
          </p:nvSpPr>
          <p:spPr>
            <a:xfrm>
              <a:off x="2843211" y="6308725"/>
              <a:ext cx="4335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pic>
          <p:nvPicPr>
            <p:cNvPr id="809" name="Shape 80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63711" y="5013325"/>
              <a:ext cx="912900" cy="598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Mármol blanco" id="815" name="Shape 815"/>
          <p:cNvSpPr txBox="1"/>
          <p:nvPr>
            <p:ph idx="1" type="body"/>
          </p:nvPr>
        </p:nvSpPr>
        <p:spPr>
          <a:xfrm>
            <a:off x="395287" y="951309"/>
            <a:ext cx="8363100" cy="394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Este resultado también se obtiene con transformaciones de Lorentz, esto es, </a:t>
            </a:r>
          </a:p>
        </p:txBody>
      </p:sp>
      <p:pic>
        <p:nvPicPr>
          <p:cNvPr id="816" name="Shape 81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897856"/>
            <a:ext cx="3168600" cy="727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7" name="Shape 817"/>
          <p:cNvGrpSpPr/>
          <p:nvPr/>
        </p:nvGrpSpPr>
        <p:grpSpPr>
          <a:xfrm>
            <a:off x="539611" y="2625327"/>
            <a:ext cx="3527463" cy="1571540"/>
            <a:chOff x="971411" y="3500437"/>
            <a:chExt cx="3527463" cy="2095387"/>
          </a:xfrm>
        </p:grpSpPr>
        <p:grpSp>
          <p:nvGrpSpPr>
            <p:cNvPr id="818" name="Shape 818"/>
            <p:cNvGrpSpPr/>
            <p:nvPr/>
          </p:nvGrpSpPr>
          <p:grpSpPr>
            <a:xfrm>
              <a:off x="971411" y="3573462"/>
              <a:ext cx="2736900" cy="1727200"/>
              <a:chOff x="971411" y="3573462"/>
              <a:chExt cx="2736900" cy="1727200"/>
            </a:xfrm>
          </p:grpSpPr>
          <p:cxnSp>
            <p:nvCxnSpPr>
              <p:cNvPr id="819" name="Shape 819"/>
              <p:cNvCxnSpPr/>
              <p:nvPr/>
            </p:nvCxnSpPr>
            <p:spPr>
              <a:xfrm>
                <a:off x="1763711" y="3573462"/>
                <a:ext cx="0" cy="107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820" name="Shape 820"/>
              <p:cNvCxnSpPr/>
              <p:nvPr/>
            </p:nvCxnSpPr>
            <p:spPr>
              <a:xfrm>
                <a:off x="2916236" y="3573462"/>
                <a:ext cx="0" cy="107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821" name="Shape 821"/>
              <p:cNvCxnSpPr/>
              <p:nvPr/>
            </p:nvCxnSpPr>
            <p:spPr>
              <a:xfrm>
                <a:off x="1763711" y="4652962"/>
                <a:ext cx="1944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822" name="Shape 822"/>
              <p:cNvCxnSpPr/>
              <p:nvPr/>
            </p:nvCxnSpPr>
            <p:spPr>
              <a:xfrm flipH="1">
                <a:off x="971411" y="4652962"/>
                <a:ext cx="792300" cy="57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823" name="Shape 823"/>
              <p:cNvCxnSpPr/>
              <p:nvPr/>
            </p:nvCxnSpPr>
            <p:spPr>
              <a:xfrm flipH="1">
                <a:off x="2051036" y="4652962"/>
                <a:ext cx="865200" cy="64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824" name="Shape 824"/>
            <p:cNvSpPr txBox="1"/>
            <p:nvPr/>
          </p:nvSpPr>
          <p:spPr>
            <a:xfrm>
              <a:off x="1095375" y="5157787"/>
              <a:ext cx="3081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</a:p>
          </p:txBody>
        </p:sp>
        <p:sp>
          <p:nvSpPr>
            <p:cNvPr id="825" name="Shape 825"/>
            <p:cNvSpPr txBox="1"/>
            <p:nvPr/>
          </p:nvSpPr>
          <p:spPr>
            <a:xfrm>
              <a:off x="2124075" y="5229225"/>
              <a:ext cx="5031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Z’</a:t>
              </a:r>
            </a:p>
          </p:txBody>
        </p:sp>
        <p:sp>
          <p:nvSpPr>
            <p:cNvPr id="826" name="Shape 826"/>
            <p:cNvSpPr txBox="1"/>
            <p:nvPr/>
          </p:nvSpPr>
          <p:spPr>
            <a:xfrm>
              <a:off x="1763711" y="3500437"/>
              <a:ext cx="3081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</a:p>
          </p:txBody>
        </p:sp>
        <p:sp>
          <p:nvSpPr>
            <p:cNvPr id="827" name="Shape 827"/>
            <p:cNvSpPr txBox="1"/>
            <p:nvPr/>
          </p:nvSpPr>
          <p:spPr>
            <a:xfrm>
              <a:off x="2916236" y="3573462"/>
              <a:ext cx="4317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Y’</a:t>
              </a:r>
            </a:p>
          </p:txBody>
        </p:sp>
        <p:sp>
          <p:nvSpPr>
            <p:cNvPr id="828" name="Shape 828"/>
            <p:cNvSpPr txBox="1"/>
            <p:nvPr/>
          </p:nvSpPr>
          <p:spPr>
            <a:xfrm>
              <a:off x="3779837" y="4508500"/>
              <a:ext cx="4317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  <p:sp>
          <p:nvSpPr>
            <p:cNvPr id="829" name="Shape 829"/>
            <p:cNvSpPr txBox="1"/>
            <p:nvPr/>
          </p:nvSpPr>
          <p:spPr>
            <a:xfrm>
              <a:off x="4067175" y="4508500"/>
              <a:ext cx="4317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X’</a:t>
              </a:r>
            </a:p>
          </p:txBody>
        </p:sp>
        <p:sp>
          <p:nvSpPr>
            <p:cNvPr id="830" name="Shape 830"/>
            <p:cNvSpPr txBox="1"/>
            <p:nvPr/>
          </p:nvSpPr>
          <p:spPr>
            <a:xfrm>
              <a:off x="1619250" y="4581525"/>
              <a:ext cx="4317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</a:p>
          </p:txBody>
        </p:sp>
        <p:sp>
          <p:nvSpPr>
            <p:cNvPr id="831" name="Shape 831"/>
            <p:cNvSpPr txBox="1"/>
            <p:nvPr/>
          </p:nvSpPr>
          <p:spPr>
            <a:xfrm>
              <a:off x="2771775" y="4581525"/>
              <a:ext cx="4317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O’</a:t>
              </a:r>
            </a:p>
          </p:txBody>
        </p:sp>
      </p:grpSp>
      <p:cxnSp>
        <p:nvCxnSpPr>
          <p:cNvPr id="832" name="Shape 832"/>
          <p:cNvCxnSpPr/>
          <p:nvPr/>
        </p:nvCxnSpPr>
        <p:spPr>
          <a:xfrm>
            <a:off x="3276600" y="2680096"/>
            <a:ext cx="35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33" name="Shape 833"/>
          <p:cNvCxnSpPr/>
          <p:nvPr/>
        </p:nvCxnSpPr>
        <p:spPr>
          <a:xfrm>
            <a:off x="3419475" y="3219450"/>
            <a:ext cx="35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34" name="Shape 834"/>
          <p:cNvSpPr txBox="1"/>
          <p:nvPr/>
        </p:nvSpPr>
        <p:spPr>
          <a:xfrm>
            <a:off x="3276600" y="2463402"/>
            <a:ext cx="287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</a:p>
        </p:txBody>
      </p:sp>
      <p:sp>
        <p:nvSpPr>
          <p:cNvPr id="835" name="Shape 835"/>
          <p:cNvSpPr txBox="1"/>
          <p:nvPr/>
        </p:nvSpPr>
        <p:spPr>
          <a:xfrm>
            <a:off x="3059111" y="3057525"/>
            <a:ext cx="4335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0" lang="es-419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836" name="Shape 836"/>
          <p:cNvSpPr txBox="1"/>
          <p:nvPr/>
        </p:nvSpPr>
        <p:spPr>
          <a:xfrm>
            <a:off x="3779837" y="3057525"/>
            <a:ext cx="4335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0" lang="es-419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pic>
        <p:nvPicPr>
          <p:cNvPr id="837" name="Shape 837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92637" y="2850356"/>
            <a:ext cx="3217799" cy="18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 txBox="1"/>
          <p:nvPr>
            <p:ph type="title"/>
          </p:nvPr>
        </p:nvSpPr>
        <p:spPr>
          <a:xfrm>
            <a:off x="442912" y="77390"/>
            <a:ext cx="82440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ct val="25000"/>
              <a:buFont typeface="Verdana"/>
              <a:buNone/>
            </a:pPr>
            <a:r>
              <a:rPr b="1" i="0" lang="es-419" sz="2800" u="none" cap="none" strike="noStrike">
                <a:solidFill>
                  <a:srgbClr val="33CC33"/>
                </a:solidFill>
                <a:latin typeface="Verdana"/>
                <a:ea typeface="Verdana"/>
                <a:cs typeface="Verdana"/>
                <a:sym typeface="Verdana"/>
              </a:rPr>
              <a:t>jjj) CONTRACCIÓN DE LONGITUDES</a:t>
            </a:r>
          </a:p>
        </p:txBody>
      </p:sp>
      <p:sp>
        <p:nvSpPr>
          <p:cNvPr id="844" name="Shape 844"/>
          <p:cNvSpPr txBox="1"/>
          <p:nvPr>
            <p:ph idx="1" type="body"/>
          </p:nvPr>
        </p:nvSpPr>
        <p:spPr>
          <a:xfrm>
            <a:off x="4500562" y="1006077"/>
            <a:ext cx="4038599" cy="161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La longitud vista por O se denominará longitud propia, Lp, y para cualquier otro O’ dicha longitud cambiará dependiendo de la velocidad, v, de O’ respecto de O.</a:t>
            </a:r>
          </a:p>
        </p:txBody>
      </p:sp>
      <p:cxnSp>
        <p:nvCxnSpPr>
          <p:cNvPr id="845" name="Shape 845"/>
          <p:cNvCxnSpPr/>
          <p:nvPr/>
        </p:nvCxnSpPr>
        <p:spPr>
          <a:xfrm>
            <a:off x="1258887" y="1762125"/>
            <a:ext cx="288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46" name="Shape 846"/>
          <p:cNvCxnSpPr/>
          <p:nvPr/>
        </p:nvCxnSpPr>
        <p:spPr>
          <a:xfrm>
            <a:off x="2124075" y="1762125"/>
            <a:ext cx="1152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47" name="Shape 847"/>
          <p:cNvSpPr txBox="1"/>
          <p:nvPr/>
        </p:nvSpPr>
        <p:spPr>
          <a:xfrm>
            <a:off x="1042987" y="1762125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</a:p>
        </p:txBody>
      </p:sp>
      <p:sp>
        <p:nvSpPr>
          <p:cNvPr id="848" name="Shape 848"/>
          <p:cNvSpPr txBox="1"/>
          <p:nvPr/>
        </p:nvSpPr>
        <p:spPr>
          <a:xfrm>
            <a:off x="3851275" y="1762125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O’</a:t>
            </a:r>
          </a:p>
        </p:txBody>
      </p:sp>
      <p:sp>
        <p:nvSpPr>
          <p:cNvPr id="849" name="Shape 849"/>
          <p:cNvSpPr txBox="1"/>
          <p:nvPr/>
        </p:nvSpPr>
        <p:spPr>
          <a:xfrm>
            <a:off x="3132136" y="1815702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850" name="Shape 850"/>
          <p:cNvSpPr txBox="1"/>
          <p:nvPr/>
        </p:nvSpPr>
        <p:spPr>
          <a:xfrm>
            <a:off x="1908175" y="1815702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851" name="Shape 851"/>
          <p:cNvSpPr txBox="1"/>
          <p:nvPr/>
        </p:nvSpPr>
        <p:spPr>
          <a:xfrm>
            <a:off x="2484436" y="1383506"/>
            <a:ext cx="5031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Lp</a:t>
            </a:r>
          </a:p>
        </p:txBody>
      </p:sp>
      <p:cxnSp>
        <p:nvCxnSpPr>
          <p:cNvPr id="852" name="Shape 852"/>
          <p:cNvCxnSpPr/>
          <p:nvPr/>
        </p:nvCxnSpPr>
        <p:spPr>
          <a:xfrm rot="10800000">
            <a:off x="3635475" y="1437083"/>
            <a:ext cx="431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53" name="Shape 853"/>
          <p:cNvSpPr txBox="1"/>
          <p:nvPr/>
        </p:nvSpPr>
        <p:spPr>
          <a:xfrm>
            <a:off x="3635375" y="1168002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</a:p>
        </p:txBody>
      </p:sp>
      <p:cxnSp>
        <p:nvCxnSpPr>
          <p:cNvPr id="854" name="Shape 854"/>
          <p:cNvCxnSpPr/>
          <p:nvPr/>
        </p:nvCxnSpPr>
        <p:spPr>
          <a:xfrm>
            <a:off x="1187450" y="2895600"/>
            <a:ext cx="288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55" name="Shape 855"/>
          <p:cNvCxnSpPr/>
          <p:nvPr/>
        </p:nvCxnSpPr>
        <p:spPr>
          <a:xfrm>
            <a:off x="1187450" y="2895600"/>
            <a:ext cx="11526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56" name="Shape 856"/>
          <p:cNvSpPr txBox="1"/>
          <p:nvPr/>
        </p:nvSpPr>
        <p:spPr>
          <a:xfrm>
            <a:off x="1042987" y="2895600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A’</a:t>
            </a:r>
          </a:p>
        </p:txBody>
      </p:sp>
      <p:sp>
        <p:nvSpPr>
          <p:cNvPr id="857" name="Shape 857"/>
          <p:cNvSpPr txBox="1"/>
          <p:nvPr/>
        </p:nvSpPr>
        <p:spPr>
          <a:xfrm>
            <a:off x="2195511" y="2895600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B’</a:t>
            </a:r>
          </a:p>
        </p:txBody>
      </p:sp>
      <p:sp>
        <p:nvSpPr>
          <p:cNvPr id="858" name="Shape 858"/>
          <p:cNvSpPr txBox="1"/>
          <p:nvPr/>
        </p:nvSpPr>
        <p:spPr>
          <a:xfrm>
            <a:off x="3708400" y="2895600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O’</a:t>
            </a:r>
          </a:p>
        </p:txBody>
      </p:sp>
      <p:sp>
        <p:nvSpPr>
          <p:cNvPr id="859" name="Shape 859"/>
          <p:cNvSpPr txBox="1"/>
          <p:nvPr/>
        </p:nvSpPr>
        <p:spPr>
          <a:xfrm>
            <a:off x="1619250" y="2571750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</a:p>
        </p:txBody>
      </p:sp>
      <p:cxnSp>
        <p:nvCxnSpPr>
          <p:cNvPr id="860" name="Shape 860"/>
          <p:cNvCxnSpPr/>
          <p:nvPr/>
        </p:nvCxnSpPr>
        <p:spPr>
          <a:xfrm>
            <a:off x="2411411" y="2680096"/>
            <a:ext cx="36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61" name="Shape 861"/>
          <p:cNvSpPr txBox="1"/>
          <p:nvPr/>
        </p:nvSpPr>
        <p:spPr>
          <a:xfrm>
            <a:off x="2339975" y="2409825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</a:p>
        </p:txBody>
      </p:sp>
      <p:pic>
        <p:nvPicPr>
          <p:cNvPr id="862" name="Shape 8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987" y="3327796"/>
            <a:ext cx="2193900" cy="18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Shape 863"/>
          <p:cNvSpPr txBox="1"/>
          <p:nvPr/>
        </p:nvSpPr>
        <p:spPr>
          <a:xfrm>
            <a:off x="4716462" y="3165871"/>
            <a:ext cx="3311399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*Otro caso: </a:t>
            </a:r>
          </a:p>
        </p:txBody>
      </p:sp>
      <p:cxnSp>
        <p:nvCxnSpPr>
          <p:cNvPr id="864" name="Shape 864"/>
          <p:cNvCxnSpPr/>
          <p:nvPr/>
        </p:nvCxnSpPr>
        <p:spPr>
          <a:xfrm rot="10800000">
            <a:off x="4859187" y="3868340"/>
            <a:ext cx="165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65" name="Shape 865"/>
          <p:cNvCxnSpPr/>
          <p:nvPr/>
        </p:nvCxnSpPr>
        <p:spPr>
          <a:xfrm rot="10800000">
            <a:off x="4859187" y="4354115"/>
            <a:ext cx="165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66" name="Shape 866"/>
          <p:cNvSpPr txBox="1"/>
          <p:nvPr/>
        </p:nvSpPr>
        <p:spPr>
          <a:xfrm>
            <a:off x="5292725" y="3706415"/>
            <a:ext cx="1008000" cy="162000"/>
          </a:xfrm>
          <a:prstGeom prst="rect">
            <a:avLst/>
          </a:prstGeom>
          <a:gradFill>
            <a:gsLst>
              <a:gs pos="0">
                <a:schemeClr val="lt2"/>
              </a:gs>
              <a:gs pos="50000">
                <a:srgbClr val="FFFFF0"/>
              </a:gs>
              <a:gs pos="100000">
                <a:schemeClr val="lt2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7" name="Shape 867"/>
          <p:cNvSpPr txBox="1"/>
          <p:nvPr/>
        </p:nvSpPr>
        <p:spPr>
          <a:xfrm>
            <a:off x="5292725" y="4192190"/>
            <a:ext cx="1008000" cy="162000"/>
          </a:xfrm>
          <a:prstGeom prst="rect">
            <a:avLst/>
          </a:prstGeom>
          <a:gradFill>
            <a:gsLst>
              <a:gs pos="0">
                <a:schemeClr val="lt2"/>
              </a:gs>
              <a:gs pos="50000">
                <a:srgbClr val="FFFFF0"/>
              </a:gs>
              <a:gs pos="100000">
                <a:schemeClr val="lt2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8" name="Shape 868"/>
          <p:cNvSpPr txBox="1"/>
          <p:nvPr/>
        </p:nvSpPr>
        <p:spPr>
          <a:xfrm>
            <a:off x="5651500" y="3489721"/>
            <a:ext cx="576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Lp</a:t>
            </a:r>
          </a:p>
        </p:txBody>
      </p:sp>
      <p:sp>
        <p:nvSpPr>
          <p:cNvPr id="869" name="Shape 869"/>
          <p:cNvSpPr txBox="1"/>
          <p:nvPr/>
        </p:nvSpPr>
        <p:spPr>
          <a:xfrm>
            <a:off x="5580062" y="3921918"/>
            <a:ext cx="576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</a:p>
        </p:txBody>
      </p:sp>
      <p:sp>
        <p:nvSpPr>
          <p:cNvPr id="870" name="Shape 870"/>
          <p:cNvSpPr txBox="1"/>
          <p:nvPr/>
        </p:nvSpPr>
        <p:spPr>
          <a:xfrm>
            <a:off x="4787900" y="4300537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O’</a:t>
            </a:r>
          </a:p>
        </p:txBody>
      </p:sp>
      <p:sp>
        <p:nvSpPr>
          <p:cNvPr id="871" name="Shape 871"/>
          <p:cNvSpPr txBox="1"/>
          <p:nvPr/>
        </p:nvSpPr>
        <p:spPr>
          <a:xfrm>
            <a:off x="4716462" y="3813571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</a:p>
        </p:txBody>
      </p:sp>
    </p:spTree>
  </p:cSld>
  <p:clrMapOvr>
    <a:masterClrMapping/>
  </p:clrMapOvr>
  <p:transition spd="slow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 txBox="1"/>
          <p:nvPr>
            <p:ph idx="1" type="body"/>
          </p:nvPr>
        </p:nvSpPr>
        <p:spPr>
          <a:xfrm>
            <a:off x="395287" y="573881"/>
            <a:ext cx="82185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Verdana"/>
              <a:buNone/>
            </a:pPr>
            <a:r>
              <a:rPr b="0" i="0" lang="es-419" sz="2800" u="none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Las</a:t>
            </a: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Transformaciones L. también indican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las contracciones de  longitudes,</a:t>
            </a:r>
          </a:p>
        </p:txBody>
      </p:sp>
      <p:grpSp>
        <p:nvGrpSpPr>
          <p:cNvPr id="878" name="Shape 878"/>
          <p:cNvGrpSpPr/>
          <p:nvPr/>
        </p:nvGrpSpPr>
        <p:grpSpPr>
          <a:xfrm>
            <a:off x="899973" y="1600200"/>
            <a:ext cx="3527463" cy="1571540"/>
            <a:chOff x="971411" y="3500437"/>
            <a:chExt cx="3527463" cy="2095387"/>
          </a:xfrm>
        </p:grpSpPr>
        <p:grpSp>
          <p:nvGrpSpPr>
            <p:cNvPr id="879" name="Shape 879"/>
            <p:cNvGrpSpPr/>
            <p:nvPr/>
          </p:nvGrpSpPr>
          <p:grpSpPr>
            <a:xfrm>
              <a:off x="971411" y="3573462"/>
              <a:ext cx="2736900" cy="1727200"/>
              <a:chOff x="971411" y="3573462"/>
              <a:chExt cx="2736900" cy="1727200"/>
            </a:xfrm>
          </p:grpSpPr>
          <p:cxnSp>
            <p:nvCxnSpPr>
              <p:cNvPr id="880" name="Shape 880"/>
              <p:cNvCxnSpPr/>
              <p:nvPr/>
            </p:nvCxnSpPr>
            <p:spPr>
              <a:xfrm>
                <a:off x="1763711" y="3573462"/>
                <a:ext cx="0" cy="107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881" name="Shape 881"/>
              <p:cNvCxnSpPr/>
              <p:nvPr/>
            </p:nvCxnSpPr>
            <p:spPr>
              <a:xfrm>
                <a:off x="2916236" y="3573462"/>
                <a:ext cx="0" cy="107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882" name="Shape 882"/>
              <p:cNvCxnSpPr/>
              <p:nvPr/>
            </p:nvCxnSpPr>
            <p:spPr>
              <a:xfrm>
                <a:off x="1763711" y="4652962"/>
                <a:ext cx="1944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883" name="Shape 883"/>
              <p:cNvCxnSpPr/>
              <p:nvPr/>
            </p:nvCxnSpPr>
            <p:spPr>
              <a:xfrm flipH="1">
                <a:off x="971411" y="4652962"/>
                <a:ext cx="792300" cy="57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884" name="Shape 884"/>
              <p:cNvCxnSpPr/>
              <p:nvPr/>
            </p:nvCxnSpPr>
            <p:spPr>
              <a:xfrm flipH="1">
                <a:off x="2051036" y="4652962"/>
                <a:ext cx="865200" cy="64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885" name="Shape 885"/>
            <p:cNvSpPr txBox="1"/>
            <p:nvPr/>
          </p:nvSpPr>
          <p:spPr>
            <a:xfrm>
              <a:off x="1095375" y="5157787"/>
              <a:ext cx="3081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</a:p>
          </p:txBody>
        </p:sp>
        <p:sp>
          <p:nvSpPr>
            <p:cNvPr id="886" name="Shape 886"/>
            <p:cNvSpPr txBox="1"/>
            <p:nvPr/>
          </p:nvSpPr>
          <p:spPr>
            <a:xfrm>
              <a:off x="2124075" y="5229225"/>
              <a:ext cx="5031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Z’</a:t>
              </a:r>
            </a:p>
          </p:txBody>
        </p:sp>
        <p:sp>
          <p:nvSpPr>
            <p:cNvPr id="887" name="Shape 887"/>
            <p:cNvSpPr txBox="1"/>
            <p:nvPr/>
          </p:nvSpPr>
          <p:spPr>
            <a:xfrm>
              <a:off x="1763711" y="3500437"/>
              <a:ext cx="3081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</a:p>
          </p:txBody>
        </p:sp>
        <p:sp>
          <p:nvSpPr>
            <p:cNvPr id="888" name="Shape 888"/>
            <p:cNvSpPr txBox="1"/>
            <p:nvPr/>
          </p:nvSpPr>
          <p:spPr>
            <a:xfrm>
              <a:off x="2916236" y="3573462"/>
              <a:ext cx="4317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Y’</a:t>
              </a:r>
            </a:p>
          </p:txBody>
        </p:sp>
        <p:sp>
          <p:nvSpPr>
            <p:cNvPr id="889" name="Shape 889"/>
            <p:cNvSpPr txBox="1"/>
            <p:nvPr/>
          </p:nvSpPr>
          <p:spPr>
            <a:xfrm>
              <a:off x="3779837" y="4508500"/>
              <a:ext cx="4317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  <p:sp>
          <p:nvSpPr>
            <p:cNvPr id="890" name="Shape 890"/>
            <p:cNvSpPr txBox="1"/>
            <p:nvPr/>
          </p:nvSpPr>
          <p:spPr>
            <a:xfrm>
              <a:off x="4067175" y="4508500"/>
              <a:ext cx="4317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X’</a:t>
              </a:r>
            </a:p>
          </p:txBody>
        </p:sp>
        <p:sp>
          <p:nvSpPr>
            <p:cNvPr id="891" name="Shape 891"/>
            <p:cNvSpPr txBox="1"/>
            <p:nvPr/>
          </p:nvSpPr>
          <p:spPr>
            <a:xfrm>
              <a:off x="1619250" y="4581525"/>
              <a:ext cx="4317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</a:p>
          </p:txBody>
        </p:sp>
        <p:sp>
          <p:nvSpPr>
            <p:cNvPr id="892" name="Shape 892"/>
            <p:cNvSpPr txBox="1"/>
            <p:nvPr/>
          </p:nvSpPr>
          <p:spPr>
            <a:xfrm>
              <a:off x="2771775" y="4581525"/>
              <a:ext cx="4317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O’</a:t>
              </a:r>
            </a:p>
          </p:txBody>
        </p:sp>
      </p:grpSp>
      <p:cxnSp>
        <p:nvCxnSpPr>
          <p:cNvPr id="893" name="Shape 893"/>
          <p:cNvCxnSpPr/>
          <p:nvPr/>
        </p:nvCxnSpPr>
        <p:spPr>
          <a:xfrm>
            <a:off x="3276600" y="1924050"/>
            <a:ext cx="50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94" name="Shape 894"/>
          <p:cNvCxnSpPr/>
          <p:nvPr/>
        </p:nvCxnSpPr>
        <p:spPr>
          <a:xfrm>
            <a:off x="3059111" y="2356246"/>
            <a:ext cx="433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95" name="Shape 895"/>
          <p:cNvSpPr txBox="1"/>
          <p:nvPr/>
        </p:nvSpPr>
        <p:spPr>
          <a:xfrm>
            <a:off x="3059111" y="2085975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baseline="-2500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</a:p>
        </p:txBody>
      </p:sp>
      <p:sp>
        <p:nvSpPr>
          <p:cNvPr id="896" name="Shape 896"/>
          <p:cNvSpPr txBox="1"/>
          <p:nvPr/>
        </p:nvSpPr>
        <p:spPr>
          <a:xfrm>
            <a:off x="2843211" y="2356246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419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x’</a:t>
            </a:r>
            <a:r>
              <a:rPr b="0" baseline="-25000" i="0" lang="es-419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897" name="Shape 897"/>
          <p:cNvSpPr txBox="1"/>
          <p:nvPr/>
        </p:nvSpPr>
        <p:spPr>
          <a:xfrm>
            <a:off x="3276600" y="2356246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419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x’</a:t>
            </a:r>
            <a:r>
              <a:rPr b="0" baseline="-25000" i="0" lang="es-419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898" name="Shape 898"/>
          <p:cNvSpPr txBox="1"/>
          <p:nvPr/>
        </p:nvSpPr>
        <p:spPr>
          <a:xfrm>
            <a:off x="3276600" y="1653777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</a:p>
        </p:txBody>
      </p:sp>
      <p:pic>
        <p:nvPicPr>
          <p:cNvPr id="899" name="Shape 89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3575" y="2338387"/>
            <a:ext cx="3867000" cy="22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Shape 900"/>
          <p:cNvSpPr txBox="1"/>
          <p:nvPr/>
        </p:nvSpPr>
        <p:spPr>
          <a:xfrm>
            <a:off x="3059111" y="2356246"/>
            <a:ext cx="433500" cy="10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1" name="Shape 901"/>
          <p:cNvSpPr txBox="1"/>
          <p:nvPr/>
        </p:nvSpPr>
        <p:spPr>
          <a:xfrm>
            <a:off x="4787900" y="1653777"/>
            <a:ext cx="3240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s-419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 fija en O’:</a:t>
            </a:r>
          </a:p>
        </p:txBody>
      </p:sp>
    </p:spTree>
  </p:cSld>
  <p:clrMapOvr>
    <a:masterClrMapping/>
  </p:clrMapOvr>
  <p:transition spd="slow"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 txBox="1"/>
          <p:nvPr>
            <p:ph idx="1" type="body"/>
          </p:nvPr>
        </p:nvSpPr>
        <p:spPr>
          <a:xfrm>
            <a:off x="468312" y="789384"/>
            <a:ext cx="82185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Verdana"/>
              <a:buNone/>
            </a:pPr>
            <a:r>
              <a:rPr b="0" i="0" lang="es-419" sz="2000" u="none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Esta </a:t>
            </a:r>
            <a:r>
              <a:rPr b="0" i="0" lang="es-419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contracción de las longitudes ha sido probada con partículas elementales: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μ = Muones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μ: reacciones atmosféricas → rayos cósmicos</a:t>
            </a:r>
          </a:p>
        </p:txBody>
      </p:sp>
      <p:cxnSp>
        <p:nvCxnSpPr>
          <p:cNvPr id="908" name="Shape 908"/>
          <p:cNvCxnSpPr/>
          <p:nvPr/>
        </p:nvCxnSpPr>
        <p:spPr>
          <a:xfrm>
            <a:off x="611187" y="2031206"/>
            <a:ext cx="324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09" name="Shape 909"/>
          <p:cNvCxnSpPr/>
          <p:nvPr/>
        </p:nvCxnSpPr>
        <p:spPr>
          <a:xfrm>
            <a:off x="611187" y="3975496"/>
            <a:ext cx="324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10" name="Shape 910"/>
          <p:cNvCxnSpPr/>
          <p:nvPr/>
        </p:nvCxnSpPr>
        <p:spPr>
          <a:xfrm>
            <a:off x="1042987" y="2031206"/>
            <a:ext cx="0" cy="194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11" name="Shape 911"/>
          <p:cNvSpPr txBox="1"/>
          <p:nvPr/>
        </p:nvSpPr>
        <p:spPr>
          <a:xfrm>
            <a:off x="2987675" y="2031206"/>
            <a:ext cx="504900" cy="919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12" name="Shape 912"/>
          <p:cNvCxnSpPr/>
          <p:nvPr/>
        </p:nvCxnSpPr>
        <p:spPr>
          <a:xfrm>
            <a:off x="2843211" y="2950368"/>
            <a:ext cx="93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13" name="Shape 913"/>
          <p:cNvCxnSpPr/>
          <p:nvPr/>
        </p:nvCxnSpPr>
        <p:spPr>
          <a:xfrm>
            <a:off x="827087" y="2031206"/>
            <a:ext cx="0" cy="1944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14" name="Shape 914"/>
          <p:cNvCxnSpPr/>
          <p:nvPr/>
        </p:nvCxnSpPr>
        <p:spPr>
          <a:xfrm>
            <a:off x="2700336" y="2031206"/>
            <a:ext cx="0" cy="91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15" name="Shape 915"/>
          <p:cNvSpPr txBox="1"/>
          <p:nvPr/>
        </p:nvSpPr>
        <p:spPr>
          <a:xfrm>
            <a:off x="1116012" y="3975496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</a:p>
        </p:txBody>
      </p:sp>
      <p:sp>
        <p:nvSpPr>
          <p:cNvPr id="916" name="Shape 916"/>
          <p:cNvSpPr txBox="1"/>
          <p:nvPr/>
        </p:nvSpPr>
        <p:spPr>
          <a:xfrm>
            <a:off x="2339975" y="2356246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</a:p>
        </p:txBody>
      </p:sp>
      <p:sp>
        <p:nvSpPr>
          <p:cNvPr id="917" name="Shape 917"/>
          <p:cNvSpPr txBox="1"/>
          <p:nvPr/>
        </p:nvSpPr>
        <p:spPr>
          <a:xfrm>
            <a:off x="539750" y="2842021"/>
            <a:ext cx="576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Lp</a:t>
            </a:r>
          </a:p>
        </p:txBody>
      </p:sp>
      <p:sp>
        <p:nvSpPr>
          <p:cNvPr id="918" name="Shape 918"/>
          <p:cNvSpPr txBox="1"/>
          <p:nvPr/>
        </p:nvSpPr>
        <p:spPr>
          <a:xfrm>
            <a:off x="2700336" y="1815702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</a:p>
        </p:txBody>
      </p:sp>
      <p:cxnSp>
        <p:nvCxnSpPr>
          <p:cNvPr id="919" name="Shape 919"/>
          <p:cNvCxnSpPr/>
          <p:nvPr/>
        </p:nvCxnSpPr>
        <p:spPr>
          <a:xfrm>
            <a:off x="1619250" y="2139552"/>
            <a:ext cx="0" cy="1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20" name="Shape 920"/>
          <p:cNvCxnSpPr/>
          <p:nvPr/>
        </p:nvCxnSpPr>
        <p:spPr>
          <a:xfrm rot="10800000">
            <a:off x="3635375" y="2301449"/>
            <a:ext cx="0" cy="27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21" name="Shape 921"/>
          <p:cNvSpPr txBox="1"/>
          <p:nvPr/>
        </p:nvSpPr>
        <p:spPr>
          <a:xfrm>
            <a:off x="1692275" y="2085975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</a:p>
        </p:txBody>
      </p:sp>
      <p:sp>
        <p:nvSpPr>
          <p:cNvPr id="922" name="Shape 922"/>
          <p:cNvSpPr txBox="1"/>
          <p:nvPr/>
        </p:nvSpPr>
        <p:spPr>
          <a:xfrm>
            <a:off x="3635375" y="2356246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</a:p>
        </p:txBody>
      </p:sp>
      <p:pic>
        <p:nvPicPr>
          <p:cNvPr id="923" name="Shape 9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6150" y="2680096"/>
            <a:ext cx="3106800" cy="21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Shape 924"/>
          <p:cNvSpPr txBox="1"/>
          <p:nvPr/>
        </p:nvSpPr>
        <p:spPr>
          <a:xfrm>
            <a:off x="1403350" y="1869281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O’</a:t>
            </a:r>
          </a:p>
        </p:txBody>
      </p:sp>
      <p:sp>
        <p:nvSpPr>
          <p:cNvPr id="925" name="Shape 925"/>
          <p:cNvSpPr txBox="1"/>
          <p:nvPr/>
        </p:nvSpPr>
        <p:spPr>
          <a:xfrm>
            <a:off x="2987675" y="2950368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O’</a:t>
            </a:r>
          </a:p>
        </p:txBody>
      </p:sp>
      <p:sp>
        <p:nvSpPr>
          <p:cNvPr id="926" name="Shape 926"/>
          <p:cNvSpPr txBox="1"/>
          <p:nvPr/>
        </p:nvSpPr>
        <p:spPr>
          <a:xfrm>
            <a:off x="1476375" y="1977627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</p:spTree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 txBox="1"/>
          <p:nvPr>
            <p:ph type="title"/>
          </p:nvPr>
        </p:nvSpPr>
        <p:spPr>
          <a:xfrm>
            <a:off x="442912" y="77390"/>
            <a:ext cx="82440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Verdana"/>
              <a:buNone/>
            </a:pPr>
            <a:r>
              <a:rPr b="1" i="0" lang="es-419" sz="28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iii) Mecánica Relativista</a:t>
            </a:r>
          </a:p>
        </p:txBody>
      </p:sp>
      <p:pic>
        <p:nvPicPr>
          <p:cNvPr id="933" name="Shape 9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3575" y="1006077"/>
            <a:ext cx="2952900" cy="1187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pic>
      <p:sp>
        <p:nvSpPr>
          <p:cNvPr id="934" name="Shape 934"/>
          <p:cNvSpPr txBox="1"/>
          <p:nvPr/>
        </p:nvSpPr>
        <p:spPr>
          <a:xfrm>
            <a:off x="827087" y="1059656"/>
            <a:ext cx="576300" cy="27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ct val="25000"/>
              <a:buFont typeface="Arial"/>
              <a:buNone/>
            </a:pPr>
            <a:r>
              <a:rPr b="1" i="0" lang="es-419" sz="1800" u="none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rPr>
              <a:t>j) p</a:t>
            </a:r>
          </a:p>
        </p:txBody>
      </p:sp>
      <p:cxnSp>
        <p:nvCxnSpPr>
          <p:cNvPr id="935" name="Shape 935"/>
          <p:cNvCxnSpPr/>
          <p:nvPr/>
        </p:nvCxnSpPr>
        <p:spPr>
          <a:xfrm>
            <a:off x="1042987" y="1113234"/>
            <a:ext cx="216000" cy="0"/>
          </a:xfrm>
          <a:prstGeom prst="straightConnector1">
            <a:avLst/>
          </a:prstGeom>
          <a:noFill/>
          <a:ln cap="flat" cmpd="sng" w="9525">
            <a:solidFill>
              <a:srgbClr val="33CC3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36" name="Shape 936"/>
          <p:cNvCxnSpPr/>
          <p:nvPr/>
        </p:nvCxnSpPr>
        <p:spPr>
          <a:xfrm>
            <a:off x="1619250" y="1600200"/>
            <a:ext cx="0" cy="59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37" name="Shape 937"/>
          <p:cNvCxnSpPr/>
          <p:nvPr/>
        </p:nvCxnSpPr>
        <p:spPr>
          <a:xfrm rot="10800000">
            <a:off x="1619336" y="2193225"/>
            <a:ext cx="649200" cy="21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38" name="Shape 938"/>
          <p:cNvCxnSpPr/>
          <p:nvPr/>
        </p:nvCxnSpPr>
        <p:spPr>
          <a:xfrm flipH="1">
            <a:off x="826949" y="2193131"/>
            <a:ext cx="792300" cy="27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39" name="Shape 939"/>
          <p:cNvSpPr txBox="1"/>
          <p:nvPr/>
        </p:nvSpPr>
        <p:spPr>
          <a:xfrm>
            <a:off x="1692275" y="1762125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</a:p>
        </p:txBody>
      </p:sp>
      <p:cxnSp>
        <p:nvCxnSpPr>
          <p:cNvPr id="940" name="Shape 940"/>
          <p:cNvCxnSpPr/>
          <p:nvPr/>
        </p:nvCxnSpPr>
        <p:spPr>
          <a:xfrm>
            <a:off x="1979611" y="1707356"/>
            <a:ext cx="360300" cy="10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41" name="Shape 941"/>
          <p:cNvSpPr txBox="1"/>
          <p:nvPr/>
        </p:nvSpPr>
        <p:spPr>
          <a:xfrm>
            <a:off x="2174875" y="1437083"/>
            <a:ext cx="381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</a:p>
        </p:txBody>
      </p:sp>
      <p:sp>
        <p:nvSpPr>
          <p:cNvPr id="942" name="Shape 942"/>
          <p:cNvSpPr txBox="1"/>
          <p:nvPr/>
        </p:nvSpPr>
        <p:spPr>
          <a:xfrm>
            <a:off x="2916236" y="2301477"/>
            <a:ext cx="3528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→"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Conserva choques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→"/>
            </a:pPr>
            <a:r>
              <a:rPr b="0" i="0" lang="es-419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γ : definida para v, la v de m/0</a:t>
            </a:r>
          </a:p>
        </p:txBody>
      </p:sp>
      <p:sp>
        <p:nvSpPr>
          <p:cNvPr id="943" name="Shape 943"/>
          <p:cNvSpPr txBox="1"/>
          <p:nvPr/>
        </p:nvSpPr>
        <p:spPr>
          <a:xfrm>
            <a:off x="827087" y="3003946"/>
            <a:ext cx="720600" cy="27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ct val="25000"/>
              <a:buFont typeface="Arial"/>
              <a:buNone/>
            </a:pPr>
            <a:r>
              <a:rPr b="1" i="0" lang="es-419" sz="1800" u="none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rPr>
              <a:t>jj) F</a:t>
            </a:r>
          </a:p>
        </p:txBody>
      </p:sp>
      <p:cxnSp>
        <p:nvCxnSpPr>
          <p:cNvPr id="944" name="Shape 944"/>
          <p:cNvCxnSpPr/>
          <p:nvPr/>
        </p:nvCxnSpPr>
        <p:spPr>
          <a:xfrm>
            <a:off x="1187450" y="3003946"/>
            <a:ext cx="216000" cy="0"/>
          </a:xfrm>
          <a:prstGeom prst="straightConnector1">
            <a:avLst/>
          </a:prstGeom>
          <a:noFill/>
          <a:ln cap="flat" cmpd="sng" w="9525">
            <a:solidFill>
              <a:srgbClr val="33CC33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945" name="Shape 94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2275" y="3057525"/>
            <a:ext cx="4681500" cy="18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Shape 946"/>
          <p:cNvSpPr txBox="1"/>
          <p:nvPr/>
        </p:nvSpPr>
        <p:spPr>
          <a:xfrm>
            <a:off x="1403350" y="2139552"/>
            <a:ext cx="43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</a:p>
        </p:txBody>
      </p:sp>
    </p:spTree>
  </p:cSld>
  <p:clrMapOvr>
    <a:masterClrMapping/>
  </p:clrMapOvr>
  <p:transition spd="slow"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 txBox="1"/>
          <p:nvPr/>
        </p:nvSpPr>
        <p:spPr>
          <a:xfrm>
            <a:off x="395287" y="250031"/>
            <a:ext cx="1081200" cy="27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ct val="25000"/>
              <a:buFont typeface="Arial"/>
              <a:buNone/>
            </a:pPr>
            <a:r>
              <a:rPr b="1" i="0" lang="es-419" sz="1800" u="none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rPr>
              <a:t>jjj) W-E</a:t>
            </a:r>
          </a:p>
        </p:txBody>
      </p:sp>
      <p:pic>
        <p:nvPicPr>
          <p:cNvPr id="953" name="Shape 9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537" y="557212"/>
            <a:ext cx="6511799" cy="26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Shape 954"/>
          <p:cNvSpPr txBox="1"/>
          <p:nvPr/>
        </p:nvSpPr>
        <p:spPr>
          <a:xfrm>
            <a:off x="539750" y="3327796"/>
            <a:ext cx="2736900" cy="27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ct val="25000"/>
              <a:buFont typeface="Arial"/>
              <a:buNone/>
            </a:pPr>
            <a:r>
              <a:rPr b="1" i="0" lang="es-419" sz="1800" u="none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rPr>
              <a:t>jv) EFECTO DOPPLER</a:t>
            </a:r>
          </a:p>
        </p:txBody>
      </p:sp>
      <p:pic>
        <p:nvPicPr>
          <p:cNvPr id="955" name="Shape 9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550" y="3706415"/>
            <a:ext cx="2376600" cy="701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6" name="Shape 956"/>
          <p:cNvGrpSpPr/>
          <p:nvPr/>
        </p:nvGrpSpPr>
        <p:grpSpPr>
          <a:xfrm>
            <a:off x="5076835" y="3651616"/>
            <a:ext cx="1008097" cy="809594"/>
            <a:chOff x="1331912" y="836612"/>
            <a:chExt cx="1871700" cy="1800300"/>
          </a:xfrm>
        </p:grpSpPr>
        <p:sp>
          <p:nvSpPr>
            <p:cNvPr id="957" name="Shape 957"/>
            <p:cNvSpPr txBox="1"/>
            <p:nvPr/>
          </p:nvSpPr>
          <p:spPr>
            <a:xfrm>
              <a:off x="1331912" y="836612"/>
              <a:ext cx="1871700" cy="1800300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descr="dop" id="958" name="Shape 9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74775" y="865187"/>
              <a:ext cx="1800300" cy="1728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Mármol blanco" id="964" name="Shape 964"/>
          <p:cNvSpPr txBox="1"/>
          <p:nvPr/>
        </p:nvSpPr>
        <p:spPr>
          <a:xfrm>
            <a:off x="0" y="0"/>
            <a:ext cx="9144000" cy="122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5" name="Shape 965"/>
          <p:cNvSpPr txBox="1"/>
          <p:nvPr>
            <p:ph idx="4294967295" type="title"/>
          </p:nvPr>
        </p:nvSpPr>
        <p:spPr>
          <a:xfrm>
            <a:off x="442912" y="77390"/>
            <a:ext cx="82440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25000"/>
              <a:buFont typeface="Verdana"/>
              <a:buNone/>
            </a:pPr>
            <a:r>
              <a:rPr b="0" i="0" lang="es-419" sz="4000" u="none" cap="none" strike="noStrike">
                <a:solidFill>
                  <a:srgbClr val="FF6600"/>
                </a:solidFill>
                <a:latin typeface="Verdana"/>
                <a:ea typeface="Verdana"/>
                <a:cs typeface="Verdana"/>
                <a:sym typeface="Verdana"/>
              </a:rPr>
              <a:t>1,4) Teoría Relatividad General (TRG)</a:t>
            </a:r>
          </a:p>
        </p:txBody>
      </p:sp>
      <p:sp>
        <p:nvSpPr>
          <p:cNvPr id="966" name="Shape 966"/>
          <p:cNvSpPr txBox="1"/>
          <p:nvPr/>
        </p:nvSpPr>
        <p:spPr>
          <a:xfrm>
            <a:off x="512762" y="2434827"/>
            <a:ext cx="5081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Verdana"/>
              <a:buNone/>
            </a:pPr>
            <a:r>
              <a:rPr b="0" i="0" lang="es-419" sz="18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www.youtube.com/watch?v=3dPi5hIWlkM</a:t>
            </a:r>
          </a:p>
        </p:txBody>
      </p:sp>
      <p:sp>
        <p:nvSpPr>
          <p:cNvPr id="967" name="Shape 967"/>
          <p:cNvSpPr txBox="1"/>
          <p:nvPr/>
        </p:nvSpPr>
        <p:spPr>
          <a:xfrm>
            <a:off x="755650" y="3274218"/>
            <a:ext cx="53292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25000"/>
              <a:buFont typeface="Verdana"/>
              <a:buNone/>
            </a:pPr>
            <a:r>
              <a:rPr b="1" i="0" lang="es-419" sz="1800" u="none">
                <a:solidFill>
                  <a:srgbClr val="FF6600"/>
                </a:solidFill>
                <a:latin typeface="Verdana"/>
                <a:ea typeface="Verdana"/>
                <a:cs typeface="Verdana"/>
                <a:sym typeface="Verdana"/>
              </a:rPr>
              <a:t>¿? Investigue la consistencia del video</a:t>
            </a: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442912" y="77390"/>
            <a:ext cx="82440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5E500"/>
              </a:buClr>
              <a:buSzPct val="25000"/>
              <a:buFont typeface="Verdana"/>
              <a:buNone/>
            </a:pPr>
            <a:r>
              <a:rPr b="0" i="0" lang="es-419" sz="4400" u="none" cap="none" strike="noStrike">
                <a:solidFill>
                  <a:srgbClr val="E5E500"/>
                </a:solidFill>
                <a:latin typeface="Verdana"/>
                <a:ea typeface="Verdana"/>
                <a:cs typeface="Verdana"/>
                <a:sym typeface="Verdana"/>
              </a:rPr>
              <a:t>LUZ :Problema fundamental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500062" y="1393031"/>
            <a:ext cx="8229600" cy="3394500"/>
          </a:xfrm>
          <a:prstGeom prst="rect">
            <a:avLst/>
          </a:prstGeom>
          <a:solidFill>
            <a:schemeClr val="lt1">
              <a:alpha val="39607"/>
            </a:scheme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es-419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Según Maxwell la Luz es una OEM,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es-419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sin embargo para algunos físicos es OM </a:t>
            </a:r>
            <a:r>
              <a:rPr b="1" i="0" lang="es-419" sz="3200" u="none" cap="none" strike="noStrik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?!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5E500"/>
              </a:buClr>
              <a:buSzPct val="100000"/>
              <a:buFont typeface="Verdana"/>
              <a:buChar char="–"/>
            </a:pPr>
            <a:r>
              <a:rPr b="0" i="0" lang="es-419" sz="3200" u="none" cap="none" strike="noStrike">
                <a:solidFill>
                  <a:srgbClr val="E5E500"/>
                </a:solidFill>
                <a:latin typeface="Verdana"/>
                <a:ea typeface="Verdana"/>
                <a:cs typeface="Verdana"/>
                <a:sym typeface="Verdana"/>
              </a:rPr>
              <a:t>Problema del ETER</a:t>
            </a:r>
            <a:r>
              <a:rPr b="0" i="0" lang="es-419" sz="2800" u="none" cap="none" strike="noStrike">
                <a:solidFill>
                  <a:srgbClr val="E5E500"/>
                </a:solidFill>
                <a:latin typeface="Verdana"/>
                <a:ea typeface="Verdana"/>
                <a:cs typeface="Verdana"/>
                <a:sym typeface="Verdana"/>
              </a:rPr>
              <a:t> : </a:t>
            </a:r>
            <a:r>
              <a:rPr b="0" i="0" lang="es-419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Medio de propagación de la luz,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→"/>
            </a:pPr>
            <a:r>
              <a:rPr b="0" i="0" lang="es-419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Experimento de Michelson- Morley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es-419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1881 - 1887</a:t>
            </a: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428625" y="160734"/>
            <a:ext cx="824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Verdana"/>
              <a:buNone/>
            </a:pPr>
            <a:r>
              <a:rPr b="0" i="0" lang="es-419" sz="44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iii) Aplicaciones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57187" y="910827"/>
            <a:ext cx="8229600" cy="385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b="0" i="0" lang="es-419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Aceleradores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b="0" i="0" lang="es-419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Espectrómetros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b="0" i="0" lang="es-419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Lanzamientos de cohetes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b="0" i="0" lang="es-419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Viajes espaciales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b="0" i="0" lang="es-419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Telecomunicaciones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b="0" i="0" lang="es-419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Supervivencia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b="0" i="0" lang="es-419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“La evolución de la física”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–"/>
            </a:pPr>
            <a:r>
              <a:rPr b="0" i="0" lang="es-419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Einstein y L Infeld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→ “La belleza de la nueva teoría” (TR)</a:t>
            </a: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442912" y="77390"/>
            <a:ext cx="82440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25000"/>
              <a:buFont typeface="Verdana"/>
              <a:buNone/>
            </a:pPr>
            <a:r>
              <a:rPr b="0" i="0" lang="es-419" sz="4000" u="none" cap="none" strike="noStrike">
                <a:solidFill>
                  <a:srgbClr val="FF6600"/>
                </a:solidFill>
                <a:latin typeface="Verdana"/>
                <a:ea typeface="Verdana"/>
                <a:cs typeface="Verdana"/>
                <a:sym typeface="Verdana"/>
              </a:rPr>
              <a:t>1,1) Desarrollo de las Teorías Relativistas</a:t>
            </a:r>
            <a:r>
              <a:rPr b="0" i="0" lang="es-419" sz="40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</a:p>
        </p:txBody>
      </p:sp>
      <p:grpSp>
        <p:nvGrpSpPr>
          <p:cNvPr id="306" name="Shape 306"/>
          <p:cNvGrpSpPr/>
          <p:nvPr/>
        </p:nvGrpSpPr>
        <p:grpSpPr>
          <a:xfrm>
            <a:off x="463550" y="1381125"/>
            <a:ext cx="8242200" cy="3401550"/>
            <a:chOff x="463550" y="1841500"/>
            <a:chExt cx="8242200" cy="4535400"/>
          </a:xfrm>
        </p:grpSpPr>
        <p:pic>
          <p:nvPicPr>
            <p:cNvPr id="307" name="Shape 30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3550" y="1841500"/>
              <a:ext cx="8242200" cy="4535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8" name="Shape 308"/>
            <p:cNvSpPr txBox="1"/>
            <p:nvPr/>
          </p:nvSpPr>
          <p:spPr>
            <a:xfrm>
              <a:off x="468312" y="1844675"/>
              <a:ext cx="8229600" cy="452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660400" lvl="0" marL="6604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100000"/>
                <a:buFont typeface="Verdana"/>
                <a:buAutoNum type="romanLcParenR"/>
              </a:pPr>
              <a:r>
                <a:rPr b="1" i="0" lang="es-419" sz="3200" u="none">
                  <a:solidFill>
                    <a:srgbClr val="FFFF00"/>
                  </a:solidFill>
                  <a:latin typeface="Verdana"/>
                  <a:ea typeface="Verdana"/>
                  <a:cs typeface="Verdana"/>
                  <a:sym typeface="Verdana"/>
                </a:rPr>
                <a:t>Teoría Newtoniana , TRN</a:t>
              </a:r>
            </a:p>
            <a:p>
              <a:pPr indent="-660400" lvl="0" marL="660400" marR="0" rtl="0" algn="l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b="0" i="0" lang="es-419" sz="3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	</a:t>
              </a:r>
              <a:r>
                <a:rPr b="1" i="0" lang="es-419" sz="3200" u="none">
                  <a:solidFill>
                    <a:srgbClr val="FFFF00"/>
                  </a:solidFill>
                  <a:latin typeface="Verdana"/>
                  <a:ea typeface="Verdana"/>
                  <a:cs typeface="Verdana"/>
                  <a:sym typeface="Verdana"/>
                </a:rPr>
                <a:t>j) </a:t>
              </a:r>
              <a:r>
                <a:rPr b="1" i="0" lang="es-419" sz="3200" u="sng">
                  <a:solidFill>
                    <a:srgbClr val="FFFF00"/>
                  </a:solidFill>
                  <a:latin typeface="Verdana"/>
                  <a:ea typeface="Verdana"/>
                  <a:cs typeface="Verdana"/>
                  <a:sym typeface="Verdana"/>
                </a:rPr>
                <a:t>Referente a los Observadores</a:t>
              </a:r>
            </a:p>
            <a:p>
              <a:pPr indent="-660400" lvl="0" marL="660400" marR="0" rtl="0" algn="l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b="0" i="0" lang="es-419" sz="3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		Las LN se cumplen para        	observadores inerciales.</a:t>
              </a:r>
            </a:p>
            <a:p>
              <a:pPr indent="-660400" lvl="0" marL="660400" marR="0" rtl="0" algn="l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b="0" i="0" lang="es-419" sz="3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		&gt; Los SRI</a:t>
              </a:r>
              <a:r>
                <a:rPr b="0" baseline="-25000" i="0" lang="es-419" sz="3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</a:t>
              </a:r>
              <a:r>
                <a:rPr b="0" i="0" lang="es-419" sz="3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son ≡</a:t>
              </a:r>
              <a:r>
                <a:rPr b="0" baseline="-25000" i="0" lang="es-419" sz="3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</a:t>
              </a:r>
              <a:r>
                <a:rPr b="0" i="0" lang="es-419" sz="3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.</a:t>
              </a:r>
            </a:p>
            <a:p>
              <a:pPr indent="-660400" lvl="0" marL="660400" marR="0" rtl="0" algn="l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b="0" i="0" lang="es-419" sz="3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		&gt; “Las leyes de la mecánica son iguales para cualquier observador </a:t>
              </a:r>
              <a:r>
                <a:rPr b="0" i="0" lang="es-419" sz="3200" u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inercial(SRI)”</a:t>
              </a:r>
              <a:r>
                <a:rPr b="0" i="0" lang="es-419" sz="3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09" name="Shape 309"/>
          <p:cNvSpPr/>
          <p:nvPr/>
        </p:nvSpPr>
        <p:spPr>
          <a:xfrm>
            <a:off x="4067175" y="4462462"/>
            <a:ext cx="4608600" cy="539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es necesario tener un observador absoluto.</a:t>
            </a: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11187" y="789384"/>
            <a:ext cx="8229600" cy="3394500"/>
          </a:xfrm>
          <a:prstGeom prst="rect">
            <a:avLst/>
          </a:prstGeom>
          <a:gradFill>
            <a:gsLst>
              <a:gs pos="0">
                <a:srgbClr val="EBF7FF">
                  <a:alpha val="60000"/>
                </a:srgbClr>
              </a:gs>
              <a:gs pos="50000">
                <a:schemeClr val="accent1"/>
              </a:gs>
              <a:gs pos="100000">
                <a:srgbClr val="EBF7FF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es-419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La igualdad de las leyes mecánicas para estos observadores implica que no se tendrá experimento alguno que los diferencie; esto se debe  a que para ellos son equivalentes la E, </a:t>
            </a:r>
            <a:r>
              <a:rPr b="1" i="0" lang="es-419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i="0" lang="es-419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, etc ; no se les podría diferenciar de alguna manera. Por lo tanto, describen el universo de igual forma.</a:t>
            </a: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285750" y="1339452"/>
            <a:ext cx="8229600" cy="18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0" i="0" lang="es-419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 Sin embargo, por ejemplo, en el fenómeno movimiento, la trayectoria observada por cada observador sería diferente, aunque la descripción resulta siempre equivalente.</a:t>
            </a:r>
          </a:p>
        </p:txBody>
      </p:sp>
      <p:grpSp>
        <p:nvGrpSpPr>
          <p:cNvPr id="322" name="Shape 322"/>
          <p:cNvGrpSpPr/>
          <p:nvPr/>
        </p:nvGrpSpPr>
        <p:grpSpPr>
          <a:xfrm>
            <a:off x="2000250" y="375046"/>
            <a:ext cx="3743400" cy="809700"/>
            <a:chOff x="2124075" y="1628775"/>
            <a:chExt cx="3743400" cy="1079600"/>
          </a:xfrm>
        </p:grpSpPr>
        <p:cxnSp>
          <p:nvCxnSpPr>
            <p:cNvPr id="323" name="Shape 323"/>
            <p:cNvCxnSpPr/>
            <p:nvPr/>
          </p:nvCxnSpPr>
          <p:spPr>
            <a:xfrm>
              <a:off x="2124075" y="2420936"/>
              <a:ext cx="374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24" name="Shape 324"/>
            <p:cNvSpPr/>
            <p:nvPr/>
          </p:nvSpPr>
          <p:spPr>
            <a:xfrm>
              <a:off x="2843211" y="2205036"/>
              <a:ext cx="216000" cy="2160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4787900" y="2205036"/>
              <a:ext cx="216000" cy="2160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2625725" y="1628775"/>
              <a:ext cx="8637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V=0</a:t>
              </a:r>
            </a:p>
          </p:txBody>
        </p:sp>
        <p:sp>
          <p:nvSpPr>
            <p:cNvPr id="327" name="Shape 327"/>
            <p:cNvSpPr txBox="1"/>
            <p:nvPr/>
          </p:nvSpPr>
          <p:spPr>
            <a:xfrm>
              <a:off x="4356100" y="1628775"/>
              <a:ext cx="8637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V=cte</a:t>
              </a:r>
            </a:p>
          </p:txBody>
        </p:sp>
        <p:sp>
          <p:nvSpPr>
            <p:cNvPr id="328" name="Shape 328"/>
            <p:cNvSpPr/>
            <p:nvPr/>
          </p:nvSpPr>
          <p:spPr>
            <a:xfrm>
              <a:off x="2843211" y="2492375"/>
              <a:ext cx="216000" cy="2160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4787900" y="2492375"/>
              <a:ext cx="216000" cy="2160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330" name="Shape 330"/>
            <p:cNvCxnSpPr/>
            <p:nvPr/>
          </p:nvCxnSpPr>
          <p:spPr>
            <a:xfrm>
              <a:off x="2916236" y="2492375"/>
              <a:ext cx="0" cy="216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31" name="Shape 331"/>
            <p:cNvCxnSpPr/>
            <p:nvPr/>
          </p:nvCxnSpPr>
          <p:spPr>
            <a:xfrm>
              <a:off x="4859337" y="2492375"/>
              <a:ext cx="0" cy="216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32" name="Shape 332"/>
            <p:cNvCxnSpPr/>
            <p:nvPr/>
          </p:nvCxnSpPr>
          <p:spPr>
            <a:xfrm>
              <a:off x="5076825" y="2492375"/>
              <a:ext cx="0" cy="72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333" name="Shape 333"/>
          <p:cNvGrpSpPr/>
          <p:nvPr/>
        </p:nvGrpSpPr>
        <p:grpSpPr>
          <a:xfrm>
            <a:off x="4492451" y="3693326"/>
            <a:ext cx="2250005" cy="1015634"/>
            <a:chOff x="0" y="0"/>
            <a:chExt cx="2147483646" cy="2147483646"/>
          </a:xfrm>
        </p:grpSpPr>
        <p:sp>
          <p:nvSpPr>
            <p:cNvPr id="334" name="Shape 334"/>
            <p:cNvSpPr/>
            <p:nvPr/>
          </p:nvSpPr>
          <p:spPr>
            <a:xfrm>
              <a:off x="457494151" y="242457807"/>
              <a:ext cx="848602081" cy="1894367654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408" y="4725"/>
                    <a:pt x="3877" y="42700"/>
                    <a:pt x="9795" y="50295"/>
                  </a:cubicBezTo>
                  <a:cubicBezTo>
                    <a:pt x="12653" y="54177"/>
                    <a:pt x="17551" y="56708"/>
                    <a:pt x="21428" y="59915"/>
                  </a:cubicBezTo>
                  <a:cubicBezTo>
                    <a:pt x="22244" y="60590"/>
                    <a:pt x="26734" y="67848"/>
                    <a:pt x="29387" y="68016"/>
                  </a:cubicBezTo>
                  <a:cubicBezTo>
                    <a:pt x="48979" y="69535"/>
                    <a:pt x="68571" y="69198"/>
                    <a:pt x="88163" y="69704"/>
                  </a:cubicBezTo>
                  <a:cubicBezTo>
                    <a:pt x="98979" y="72911"/>
                    <a:pt x="89387" y="69367"/>
                    <a:pt x="97959" y="74599"/>
                  </a:cubicBezTo>
                  <a:cubicBezTo>
                    <a:pt x="101632" y="76962"/>
                    <a:pt x="109591" y="81012"/>
                    <a:pt x="109591" y="81012"/>
                  </a:cubicBezTo>
                  <a:cubicBezTo>
                    <a:pt x="112244" y="87594"/>
                    <a:pt x="112653" y="93164"/>
                    <a:pt x="117551" y="98902"/>
                  </a:cubicBezTo>
                  <a:cubicBezTo>
                    <a:pt x="120000" y="113417"/>
                    <a:pt x="119387" y="106329"/>
                    <a:pt x="119387" y="120000"/>
                  </a:cubicBezTo>
                </a:path>
              </a:pathLst>
            </a:custGeom>
            <a:noFill/>
            <a:ln cap="flat" cmpd="sng" w="9525">
              <a:solidFill>
                <a:srgbClr val="C6F07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1362385756" y="1422782647"/>
              <a:ext cx="785097890" cy="724700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1" lang="es-419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T=T(o)</a:t>
              </a:r>
            </a:p>
          </p:txBody>
        </p:sp>
        <p:sp>
          <p:nvSpPr>
            <p:cNvPr id="336" name="Shape 336"/>
            <p:cNvSpPr txBox="1"/>
            <p:nvPr/>
          </p:nvSpPr>
          <p:spPr>
            <a:xfrm>
              <a:off x="261218089" y="0"/>
              <a:ext cx="785097890" cy="724700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s-419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0" y="1691855999"/>
              <a:ext cx="196274515" cy="362350499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338" name="Shape 338"/>
            <p:cNvCxnSpPr/>
            <p:nvPr/>
          </p:nvCxnSpPr>
          <p:spPr>
            <a:xfrm>
              <a:off x="64943402" y="1691855999"/>
              <a:ext cx="0" cy="362350499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39" name="Shape 339"/>
            <p:cNvSpPr/>
            <p:nvPr/>
          </p:nvSpPr>
          <p:spPr>
            <a:xfrm>
              <a:off x="647996875" y="1182981405"/>
              <a:ext cx="90921645" cy="167854209"/>
            </a:xfrm>
            <a:prstGeom prst="flowChartConnector">
              <a:avLst/>
            </a:prstGeom>
            <a:solidFill>
              <a:srgbClr val="FFFF00"/>
            </a:solidFill>
            <a:ln cap="flat" cmpd="sng" w="25400">
              <a:solidFill>
                <a:srgbClr val="AEB89A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">
  <a:themeElements>
    <a:clrScheme name="default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default">
  <a:themeElements>
    <a:clrScheme name="default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