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5" r:id="rId5"/>
    <p:sldId id="266" r:id="rId6"/>
    <p:sldId id="26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B4399-8642-4897-A22D-1BC708C31AF4}"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02307-0C5C-45BF-BABD-DC8946401B0F}" type="slidenum">
              <a:rPr lang="zh-CN" altLang="en-US" smtClean="0"/>
              <a:t>‹#›</a:t>
            </a:fld>
            <a:endParaRPr lang="zh-CN" altLang="en-US"/>
          </a:p>
        </p:txBody>
      </p:sp>
    </p:spTree>
    <p:extLst>
      <p:ext uri="{BB962C8B-B14F-4D97-AF65-F5344CB8AC3E}">
        <p14:creationId xmlns:p14="http://schemas.microsoft.com/office/powerpoint/2010/main" val="3053588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C905DD-E721-4849-A025-80E94B8B6D23}"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4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421936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280757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228938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C905DD-E721-4849-A025-80E94B8B6D23}"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5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180811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123518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92683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419466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E022EA2-141D-47EA-8E68-8946C71CBFFB}" type="datetimeFigureOut">
              <a:rPr lang="zh-CN" altLang="en-US" smtClean="0"/>
              <a:t>2018/12/28</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9252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022EA2-141D-47EA-8E68-8946C71CBFFB}" type="datetimeFigureOut">
              <a:rPr lang="zh-CN" altLang="en-US" smtClean="0"/>
              <a:t>2018/12/28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C905DD-E721-4849-A025-80E94B8B6D23}" type="slidenum">
              <a:rPr lang="zh-CN" altLang="en-US" smtClean="0"/>
              <a:t>‹#›</a:t>
            </a:fld>
            <a:endParaRPr lang="zh-CN" altLang="en-US"/>
          </a:p>
        </p:txBody>
      </p:sp>
    </p:spTree>
    <p:extLst>
      <p:ext uri="{BB962C8B-B14F-4D97-AF65-F5344CB8AC3E}">
        <p14:creationId xmlns:p14="http://schemas.microsoft.com/office/powerpoint/2010/main" val="25664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E022EA2-141D-47EA-8E68-8946C71CBFFB}" type="datetimeFigureOut">
              <a:rPr lang="zh-CN" altLang="en-US" smtClean="0"/>
              <a:t>2018/12/28</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C905DD-E721-4849-A025-80E94B8B6D23}"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38C466E-A976-48C6-A197-D056EBD32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2994"/>
            <a:ext cx="10085526" cy="6855006"/>
          </a:xfrm>
          <a:prstGeom prst="rect">
            <a:avLst/>
          </a:prstGeom>
        </p:spPr>
      </p:pic>
      <p:sp>
        <p:nvSpPr>
          <p:cNvPr id="2" name="标题 1"/>
          <p:cNvSpPr>
            <a:spLocks noGrp="1"/>
          </p:cNvSpPr>
          <p:nvPr>
            <p:ph type="ctrTitle"/>
          </p:nvPr>
        </p:nvSpPr>
        <p:spPr>
          <a:xfrm>
            <a:off x="685800" y="1953531"/>
            <a:ext cx="7772400" cy="1470025"/>
          </a:xfrm>
        </p:spPr>
        <p:txBody>
          <a:bodyPr>
            <a:normAutofit/>
          </a:bodyPr>
          <a:lstStyle/>
          <a:p>
            <a:pPr algn="ctr"/>
            <a:r>
              <a:rPr lang="zh-CN" altLang="en-US" sz="6000" dirty="0">
                <a:latin typeface="幼圆" panose="02010509060101010101" pitchFamily="49" charset="-122"/>
                <a:ea typeface="幼圆" panose="02010509060101010101" pitchFamily="49" charset="-122"/>
              </a:rPr>
              <a:t>网页设计和布局</a:t>
            </a:r>
          </a:p>
        </p:txBody>
      </p:sp>
      <p:sp>
        <p:nvSpPr>
          <p:cNvPr id="3" name="副标题 2"/>
          <p:cNvSpPr>
            <a:spLocks noGrp="1"/>
          </p:cNvSpPr>
          <p:nvPr>
            <p:ph type="subTitle" idx="1"/>
          </p:nvPr>
        </p:nvSpPr>
        <p:spPr>
          <a:xfrm>
            <a:off x="1371600" y="4149080"/>
            <a:ext cx="6400800" cy="1752600"/>
          </a:xfrm>
        </p:spPr>
        <p:txBody>
          <a:bodyPr>
            <a:normAutofit/>
          </a:bodyPr>
          <a:lstStyle/>
          <a:p>
            <a:pPr algn="ctr"/>
            <a:r>
              <a:rPr lang="zh-CN" altLang="en-US" sz="1400" b="1" dirty="0">
                <a:latin typeface="幼圆" panose="02010509060101010101" pitchFamily="49" charset="-122"/>
                <a:ea typeface="幼圆" panose="02010509060101010101" pitchFamily="49" charset="-122"/>
              </a:rPr>
              <a:t>第十组：</a:t>
            </a:r>
            <a:r>
              <a:rPr lang="en-US" altLang="zh-CN" sz="1400" b="1" dirty="0">
                <a:latin typeface="幼圆" panose="02010509060101010101" pitchFamily="49" charset="-122"/>
                <a:ea typeface="幼圆" panose="02010509060101010101" pitchFamily="49" charset="-122"/>
              </a:rPr>
              <a:t>51</a:t>
            </a:r>
            <a:r>
              <a:rPr lang="zh-CN" altLang="en-US" sz="1400" b="1" dirty="0">
                <a:latin typeface="幼圆" panose="02010509060101010101" pitchFamily="49" charset="-122"/>
                <a:ea typeface="幼圆" panose="02010509060101010101" pitchFamily="49" charset="-122"/>
              </a:rPr>
              <a:t>、</a:t>
            </a:r>
            <a:r>
              <a:rPr lang="en-US" altLang="zh-CN" sz="1400" b="1" dirty="0">
                <a:latin typeface="幼圆" panose="02010509060101010101" pitchFamily="49" charset="-122"/>
                <a:ea typeface="幼圆" panose="02010509060101010101" pitchFamily="49" charset="-122"/>
              </a:rPr>
              <a:t>02</a:t>
            </a:r>
            <a:r>
              <a:rPr lang="zh-CN" altLang="en-US" sz="1400" b="1" dirty="0">
                <a:latin typeface="幼圆" panose="02010509060101010101" pitchFamily="49" charset="-122"/>
                <a:ea typeface="幼圆" panose="02010509060101010101" pitchFamily="49" charset="-122"/>
              </a:rPr>
              <a:t>、</a:t>
            </a:r>
            <a:r>
              <a:rPr lang="en-US" altLang="zh-CN" sz="1400" b="1" dirty="0">
                <a:latin typeface="幼圆" panose="02010509060101010101" pitchFamily="49" charset="-122"/>
                <a:ea typeface="幼圆" panose="02010509060101010101" pitchFamily="49" charset="-122"/>
              </a:rPr>
              <a:t>20</a:t>
            </a:r>
            <a:r>
              <a:rPr lang="zh-CN" altLang="en-US" sz="1400" b="1" dirty="0">
                <a:latin typeface="幼圆" panose="02010509060101010101" pitchFamily="49" charset="-122"/>
                <a:ea typeface="幼圆" panose="02010509060101010101" pitchFamily="49" charset="-122"/>
              </a:rPr>
              <a:t>、</a:t>
            </a:r>
            <a:r>
              <a:rPr lang="en-US" altLang="zh-CN" sz="1400" b="1" dirty="0">
                <a:latin typeface="幼圆" panose="02010509060101010101" pitchFamily="49" charset="-122"/>
                <a:ea typeface="幼圆" panose="02010509060101010101" pitchFamily="49" charset="-122"/>
              </a:rPr>
              <a:t>23</a:t>
            </a:r>
            <a:r>
              <a:rPr lang="zh-CN" altLang="en-US" sz="1400" b="1" dirty="0">
                <a:latin typeface="幼圆" panose="02010509060101010101" pitchFamily="49" charset="-122"/>
                <a:ea typeface="幼圆" panose="02010509060101010101" pitchFamily="49" charset="-122"/>
              </a:rPr>
              <a:t>、</a:t>
            </a:r>
            <a:r>
              <a:rPr lang="en-US" altLang="zh-CN" sz="1400" b="1" dirty="0">
                <a:latin typeface="幼圆" panose="02010509060101010101" pitchFamily="49" charset="-122"/>
                <a:ea typeface="幼圆" panose="02010509060101010101" pitchFamily="49" charset="-122"/>
              </a:rPr>
              <a:t>33</a:t>
            </a:r>
            <a:r>
              <a:rPr lang="zh-CN" altLang="en-US" sz="1400" b="1" dirty="0">
                <a:latin typeface="幼圆" panose="02010509060101010101" pitchFamily="49" charset="-122"/>
                <a:ea typeface="幼圆" panose="02010509060101010101" pitchFamily="49" charset="-122"/>
              </a:rPr>
              <a:t>、</a:t>
            </a:r>
            <a:r>
              <a:rPr lang="en-US" altLang="zh-CN" sz="1400" b="1" dirty="0">
                <a:latin typeface="幼圆" panose="02010509060101010101" pitchFamily="49" charset="-122"/>
                <a:ea typeface="幼圆" panose="02010509060101010101" pitchFamily="49" charset="-122"/>
              </a:rPr>
              <a:t>43</a:t>
            </a:r>
            <a:endParaRPr lang="zh-CN" altLang="en-US" sz="1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16369366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32163"/>
            <a:ext cx="8229600" cy="1143000"/>
          </a:xfrm>
        </p:spPr>
        <p:txBody>
          <a:bodyPr>
            <a:normAutofit/>
          </a:bodyPr>
          <a:lstStyle/>
          <a:p>
            <a:pPr algn="ctr"/>
            <a:r>
              <a:rPr lang="zh-CN" altLang="en-US" sz="3600" dirty="0">
                <a:solidFill>
                  <a:schemeClr val="bg2">
                    <a:lumMod val="50000"/>
                  </a:schemeClr>
                </a:solidFill>
                <a:latin typeface="幼圆" panose="02010509060101010101" pitchFamily="49" charset="-122"/>
                <a:ea typeface="幼圆" panose="02010509060101010101" pitchFamily="49" charset="-122"/>
              </a:rPr>
              <a:t>贵州众森之家科技有限服务公司</a:t>
            </a:r>
          </a:p>
        </p:txBody>
      </p:sp>
      <p:sp>
        <p:nvSpPr>
          <p:cNvPr id="3" name="内容占位符 2"/>
          <p:cNvSpPr>
            <a:spLocks noGrp="1"/>
          </p:cNvSpPr>
          <p:nvPr>
            <p:ph idx="1"/>
          </p:nvPr>
        </p:nvSpPr>
        <p:spPr>
          <a:xfrm>
            <a:off x="1115616" y="2276873"/>
            <a:ext cx="7571184" cy="2097360"/>
          </a:xfrm>
        </p:spPr>
        <p:txBody>
          <a:bodyPr>
            <a:normAutofit lnSpcReduction="10000"/>
          </a:bodyPr>
          <a:lstStyle/>
          <a:p>
            <a:pPr marL="0" indent="0">
              <a:buNone/>
            </a:pPr>
            <a:endParaRPr lang="en-US" altLang="zh-CN" sz="4000" dirty="0"/>
          </a:p>
          <a:p>
            <a:pPr marL="0" indent="0">
              <a:buNone/>
            </a:pPr>
            <a:endParaRPr lang="en-US" altLang="zh-CN" sz="4000" dirty="0"/>
          </a:p>
          <a:p>
            <a:pPr marL="0" indent="0">
              <a:buNone/>
            </a:pPr>
            <a:r>
              <a:rPr lang="en-US" altLang="zh-CN" sz="4000" dirty="0"/>
              <a:t>	</a:t>
            </a:r>
            <a:endParaRPr lang="zh-CN" altLang="zh-CN" sz="4000" dirty="0"/>
          </a:p>
          <a:p>
            <a:endParaRPr lang="zh-CN" altLang="en-US" sz="4000" dirty="0"/>
          </a:p>
        </p:txBody>
      </p:sp>
      <p:pic>
        <p:nvPicPr>
          <p:cNvPr id="5" name="图片 4">
            <a:extLst>
              <a:ext uri="{FF2B5EF4-FFF2-40B4-BE49-F238E27FC236}">
                <a16:creationId xmlns:a16="http://schemas.microsoft.com/office/drawing/2014/main" id="{AEBD16EF-C4EA-417F-A490-A575F61EA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4434653"/>
            <a:ext cx="3744416" cy="1525503"/>
          </a:xfrm>
          <a:prstGeom prst="rect">
            <a:avLst/>
          </a:prstGeom>
        </p:spPr>
      </p:pic>
      <p:pic>
        <p:nvPicPr>
          <p:cNvPr id="6" name="图片 5">
            <a:extLst>
              <a:ext uri="{FF2B5EF4-FFF2-40B4-BE49-F238E27FC236}">
                <a16:creationId xmlns:a16="http://schemas.microsoft.com/office/drawing/2014/main" id="{193AE748-F8F4-4790-8419-6A4BA1AC3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639" y="2276873"/>
            <a:ext cx="2634209" cy="1975657"/>
          </a:xfrm>
          <a:prstGeom prst="rect">
            <a:avLst/>
          </a:prstGeom>
        </p:spPr>
      </p:pic>
      <p:sp>
        <p:nvSpPr>
          <p:cNvPr id="7" name="文本框 6">
            <a:extLst>
              <a:ext uri="{FF2B5EF4-FFF2-40B4-BE49-F238E27FC236}">
                <a16:creationId xmlns:a16="http://schemas.microsoft.com/office/drawing/2014/main" id="{4EB9AEEA-9C43-4A5E-BEDA-F842B29D5047}"/>
              </a:ext>
            </a:extLst>
          </p:cNvPr>
          <p:cNvSpPr txBox="1"/>
          <p:nvPr/>
        </p:nvSpPr>
        <p:spPr>
          <a:xfrm>
            <a:off x="4357477" y="2335082"/>
            <a:ext cx="3559224" cy="2862322"/>
          </a:xfrm>
          <a:prstGeom prst="rect">
            <a:avLst/>
          </a:prstGeom>
          <a:noFill/>
        </p:spPr>
        <p:txBody>
          <a:bodyPr wrap="square" rtlCol="0">
            <a:spAutoFit/>
          </a:bodyPr>
          <a:lstStyle/>
          <a:p>
            <a:r>
              <a:rPr lang="zh-CN" altLang="zh-CN" dirty="0">
                <a:solidFill>
                  <a:schemeClr val="bg2">
                    <a:lumMod val="10000"/>
                  </a:schemeClr>
                </a:solidFill>
                <a:latin typeface="幼圆" panose="02010509060101010101" pitchFamily="49" charset="-122"/>
                <a:ea typeface="幼圆" panose="02010509060101010101" pitchFamily="49" charset="-122"/>
              </a:rPr>
              <a:t>贵州众森之家科技服务有限公司是由法人朱仁杰</a:t>
            </a:r>
            <a:r>
              <a:rPr lang="en-US" altLang="zh-CN" dirty="0">
                <a:solidFill>
                  <a:schemeClr val="bg2">
                    <a:lumMod val="10000"/>
                  </a:schemeClr>
                </a:solidFill>
                <a:latin typeface="幼圆" panose="02010509060101010101" pitchFamily="49" charset="-122"/>
                <a:ea typeface="幼圆" panose="02010509060101010101" pitchFamily="49" charset="-122"/>
              </a:rPr>
              <a:t>2013</a:t>
            </a:r>
            <a:r>
              <a:rPr lang="zh-CN" altLang="zh-CN" dirty="0">
                <a:solidFill>
                  <a:schemeClr val="bg2">
                    <a:lumMod val="10000"/>
                  </a:schemeClr>
                </a:solidFill>
                <a:latin typeface="幼圆" panose="02010509060101010101" pitchFamily="49" charset="-122"/>
                <a:ea typeface="幼圆" panose="02010509060101010101" pitchFamily="49" charset="-122"/>
              </a:rPr>
              <a:t>年在贵州大学带队成立的美好时代大学生创业团队发展而来，建立以高校大学生为主要服务对象的网络咨询平台和创建校园大学生创业团队，推广整合寒暑假工、驾校招生、服装出租、学生兼职、校园广告、快递业务、家教辅导等学生日常生活所需项目</a:t>
            </a:r>
            <a:r>
              <a:rPr lang="zh-CN" altLang="en-US" dirty="0">
                <a:solidFill>
                  <a:schemeClr val="bg2">
                    <a:lumMod val="10000"/>
                  </a:schemeClr>
                </a:solidFill>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42652297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2C36918-D706-492A-8F88-5503F433A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2994"/>
            <a:ext cx="10085526" cy="6855006"/>
          </a:xfrm>
          <a:prstGeom prst="rect">
            <a:avLst/>
          </a:prstGeom>
        </p:spPr>
      </p:pic>
      <p:sp>
        <p:nvSpPr>
          <p:cNvPr id="2" name="标题 1"/>
          <p:cNvSpPr>
            <a:spLocks noGrp="1"/>
          </p:cNvSpPr>
          <p:nvPr>
            <p:ph type="title"/>
          </p:nvPr>
        </p:nvSpPr>
        <p:spPr/>
        <p:txBody>
          <a:bodyPr>
            <a:normAutofit/>
          </a:bodyPr>
          <a:lstStyle/>
          <a:p>
            <a:pPr algn="ctr"/>
            <a:r>
              <a:rPr lang="zh-CN" altLang="en-US" sz="3600" dirty="0">
                <a:latin typeface="幼圆" panose="02010509060101010101" pitchFamily="49" charset="-122"/>
                <a:ea typeface="幼圆" panose="02010509060101010101" pitchFamily="49" charset="-122"/>
              </a:rPr>
              <a:t>网站分析</a:t>
            </a:r>
          </a:p>
        </p:txBody>
      </p:sp>
      <p:sp>
        <p:nvSpPr>
          <p:cNvPr id="3" name="内容占位符 2"/>
          <p:cNvSpPr>
            <a:spLocks noGrp="1"/>
          </p:cNvSpPr>
          <p:nvPr>
            <p:ph idx="1"/>
          </p:nvPr>
        </p:nvSpPr>
        <p:spPr/>
        <p:txBody>
          <a:bodyPr/>
          <a:lstStyle/>
          <a:p>
            <a:pPr marL="0" indent="0">
              <a:buNone/>
            </a:pPr>
            <a:r>
              <a:rPr lang="en-US" altLang="zh-CN" dirty="0"/>
              <a:t>	</a:t>
            </a:r>
            <a:endParaRPr lang="zh-CN" altLang="zh-CN" dirty="0"/>
          </a:p>
          <a:p>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因为我们设计的公司是有关人力资源、招聘人才等方面的，所以网站的设计风格不能太过炫彩、丰富，应该选择比较商务、简约的风格来装饰网站。</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整体布局应该分类精确、明了。让客户能清晰的了解到我们企业的是做什么的，能给客户带来什么？</a:t>
            </a:r>
            <a:endParaRPr lang="en-US" altLang="zh-CN"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2155030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1DDE9CF-9BF2-4344-B4E4-38F5059AF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2994"/>
            <a:ext cx="10085526" cy="6855006"/>
          </a:xfrm>
          <a:prstGeom prst="rect">
            <a:avLst/>
          </a:prstGeom>
        </p:spPr>
      </p:pic>
      <p:sp>
        <p:nvSpPr>
          <p:cNvPr id="2" name="标题 1">
            <a:extLst>
              <a:ext uri="{FF2B5EF4-FFF2-40B4-BE49-F238E27FC236}">
                <a16:creationId xmlns:a16="http://schemas.microsoft.com/office/drawing/2014/main" id="{BC6BD53C-05DD-4120-B71C-54F56CB328F0}"/>
              </a:ext>
            </a:extLst>
          </p:cNvPr>
          <p:cNvSpPr>
            <a:spLocks noGrp="1"/>
          </p:cNvSpPr>
          <p:nvPr>
            <p:ph type="title"/>
          </p:nvPr>
        </p:nvSpPr>
        <p:spPr/>
        <p:txBody>
          <a:bodyPr>
            <a:normAutofit/>
          </a:bodyPr>
          <a:lstStyle/>
          <a:p>
            <a:pPr algn="ctr"/>
            <a:r>
              <a:rPr lang="zh-CN" altLang="en-US" sz="3600" dirty="0">
                <a:latin typeface="幼圆" panose="02010509060101010101" pitchFamily="49" charset="-122"/>
                <a:ea typeface="幼圆" panose="02010509060101010101" pitchFamily="49" charset="-122"/>
              </a:rPr>
              <a:t>网站构思</a:t>
            </a:r>
          </a:p>
        </p:txBody>
      </p:sp>
      <p:sp>
        <p:nvSpPr>
          <p:cNvPr id="3" name="内容占位符 2">
            <a:extLst>
              <a:ext uri="{FF2B5EF4-FFF2-40B4-BE49-F238E27FC236}">
                <a16:creationId xmlns:a16="http://schemas.microsoft.com/office/drawing/2014/main" id="{CCA78159-521A-4A22-9DBC-916F571B847D}"/>
              </a:ext>
            </a:extLst>
          </p:cNvPr>
          <p:cNvSpPr>
            <a:spLocks noGrp="1"/>
          </p:cNvSpPr>
          <p:nvPr>
            <p:ph idx="1"/>
          </p:nvPr>
        </p:nvSpPr>
        <p:spPr/>
        <p:txBody>
          <a:bodyPr/>
          <a:lstStyle/>
          <a:p>
            <a:endParaRPr lang="en-US" altLang="zh-CN" dirty="0">
              <a:latin typeface="幼圆" panose="02010509060101010101" pitchFamily="49" charset="-122"/>
              <a:ea typeface="幼圆" panose="02010509060101010101" pitchFamily="49" charset="-122"/>
            </a:endParaRPr>
          </a:p>
          <a:p>
            <a:pPr marL="0" indent="0">
              <a:buNone/>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网站制作工具：</a:t>
            </a:r>
            <a:r>
              <a:rPr lang="en-US" altLang="zh-CN" dirty="0" err="1">
                <a:latin typeface="幼圆" panose="02010509060101010101" pitchFamily="49" charset="-122"/>
                <a:ea typeface="幼圆" panose="02010509060101010101" pitchFamily="49" charset="-122"/>
              </a:rPr>
              <a:t>Hbuilder</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photoshop</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flash</a:t>
            </a:r>
          </a:p>
          <a:p>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网站结构包括：首页、公司概况、公司业绩、联系众森、业务范围。</a:t>
            </a:r>
            <a:endParaRPr lang="en-US" altLang="zh-CN" dirty="0">
              <a:latin typeface="幼圆" panose="02010509060101010101" pitchFamily="49" charset="-122"/>
              <a:ea typeface="幼圆" panose="02010509060101010101" pitchFamily="49" charset="-122"/>
            </a:endParaRPr>
          </a:p>
          <a:p>
            <a:pPr marL="0" indent="0">
              <a:buNone/>
            </a:pPr>
            <a:endParaRPr lang="zh-CN" altLang="en-US" dirty="0"/>
          </a:p>
        </p:txBody>
      </p:sp>
    </p:spTree>
    <p:extLst>
      <p:ext uri="{BB962C8B-B14F-4D97-AF65-F5344CB8AC3E}">
        <p14:creationId xmlns:p14="http://schemas.microsoft.com/office/powerpoint/2010/main" val="40571098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44A04-1B1B-4B0E-9563-3770F9F7E801}"/>
              </a:ext>
            </a:extLst>
          </p:cNvPr>
          <p:cNvSpPr>
            <a:spLocks noGrp="1"/>
          </p:cNvSpPr>
          <p:nvPr>
            <p:ph type="title"/>
          </p:nvPr>
        </p:nvSpPr>
        <p:spPr/>
        <p:txBody>
          <a:bodyPr>
            <a:normAutofit/>
          </a:bodyPr>
          <a:lstStyle/>
          <a:p>
            <a:r>
              <a:rPr lang="zh-CN" altLang="en-US" sz="3600" dirty="0">
                <a:latin typeface="幼圆" panose="02010509060101010101" pitchFamily="49" charset="-122"/>
                <a:ea typeface="幼圆" panose="02010509060101010101" pitchFamily="49" charset="-122"/>
              </a:rPr>
              <a:t>初级构思页面</a:t>
            </a:r>
          </a:p>
        </p:txBody>
      </p:sp>
      <p:pic>
        <p:nvPicPr>
          <p:cNvPr id="11" name="内容占位符 10">
            <a:extLst>
              <a:ext uri="{FF2B5EF4-FFF2-40B4-BE49-F238E27FC236}">
                <a16:creationId xmlns:a16="http://schemas.microsoft.com/office/drawing/2014/main" id="{E61D000F-56AC-48D4-BDE4-72221B00A08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3928" y="1880412"/>
            <a:ext cx="5305613" cy="2694276"/>
          </a:xfrm>
        </p:spPr>
      </p:pic>
      <p:pic>
        <p:nvPicPr>
          <p:cNvPr id="9" name="图片 8">
            <a:extLst>
              <a:ext uri="{FF2B5EF4-FFF2-40B4-BE49-F238E27FC236}">
                <a16:creationId xmlns:a16="http://schemas.microsoft.com/office/drawing/2014/main" id="{4E1A5AC5-9CDE-46EF-83E0-5F50A86E764A}"/>
              </a:ext>
            </a:extLst>
          </p:cNvPr>
          <p:cNvPicPr>
            <a:picLocks noChangeAspect="1"/>
          </p:cNvPicPr>
          <p:nvPr/>
        </p:nvPicPr>
        <p:blipFill>
          <a:blip r:embed="rId3"/>
          <a:stretch>
            <a:fillRect/>
          </a:stretch>
        </p:blipFill>
        <p:spPr>
          <a:xfrm>
            <a:off x="-360545" y="1988840"/>
            <a:ext cx="4604247" cy="2585848"/>
          </a:xfrm>
          <a:prstGeom prst="rect">
            <a:avLst/>
          </a:prstGeom>
        </p:spPr>
      </p:pic>
      <p:sp>
        <p:nvSpPr>
          <p:cNvPr id="12" name="文本框 11">
            <a:extLst>
              <a:ext uri="{FF2B5EF4-FFF2-40B4-BE49-F238E27FC236}">
                <a16:creationId xmlns:a16="http://schemas.microsoft.com/office/drawing/2014/main" id="{2CFC585B-CCFC-459A-8908-7FEF63A891E6}"/>
              </a:ext>
            </a:extLst>
          </p:cNvPr>
          <p:cNvSpPr txBox="1"/>
          <p:nvPr/>
        </p:nvSpPr>
        <p:spPr>
          <a:xfrm>
            <a:off x="899592" y="5589240"/>
            <a:ext cx="476412" cy="369332"/>
          </a:xfrm>
          <a:prstGeom prst="rect">
            <a:avLst/>
          </a:prstGeom>
          <a:noFill/>
        </p:spPr>
        <p:txBody>
          <a:bodyPr wrap="none" rtlCol="0">
            <a:spAutoFit/>
          </a:bodyPr>
          <a:lstStyle/>
          <a:p>
            <a:r>
              <a:rPr lang="en-US" altLang="zh-CN" dirty="0"/>
              <a:t>1.0</a:t>
            </a:r>
            <a:endParaRPr lang="zh-CN" altLang="en-US" dirty="0"/>
          </a:p>
        </p:txBody>
      </p:sp>
      <p:sp>
        <p:nvSpPr>
          <p:cNvPr id="13" name="文本框 12">
            <a:extLst>
              <a:ext uri="{FF2B5EF4-FFF2-40B4-BE49-F238E27FC236}">
                <a16:creationId xmlns:a16="http://schemas.microsoft.com/office/drawing/2014/main" id="{4E601729-234B-424A-9F5A-3B4BC2D41AC2}"/>
              </a:ext>
            </a:extLst>
          </p:cNvPr>
          <p:cNvSpPr txBox="1"/>
          <p:nvPr/>
        </p:nvSpPr>
        <p:spPr>
          <a:xfrm>
            <a:off x="5940152" y="5733256"/>
            <a:ext cx="476412" cy="369332"/>
          </a:xfrm>
          <a:prstGeom prst="rect">
            <a:avLst/>
          </a:prstGeom>
          <a:noFill/>
        </p:spPr>
        <p:txBody>
          <a:bodyPr wrap="none" rtlCol="0">
            <a:spAutoFit/>
          </a:bodyPr>
          <a:lstStyle/>
          <a:p>
            <a:r>
              <a:rPr lang="en-US" altLang="zh-CN" dirty="0"/>
              <a:t>2.0</a:t>
            </a:r>
            <a:endParaRPr lang="zh-CN" altLang="en-US" dirty="0"/>
          </a:p>
        </p:txBody>
      </p:sp>
    </p:spTree>
    <p:extLst>
      <p:ext uri="{BB962C8B-B14F-4D97-AF65-F5344CB8AC3E}">
        <p14:creationId xmlns:p14="http://schemas.microsoft.com/office/powerpoint/2010/main" val="26230404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838430"/>
          </a:xfrm>
        </p:spPr>
        <p:txBody>
          <a:bodyPr>
            <a:normAutofit/>
          </a:bodyPr>
          <a:lstStyle/>
          <a:p>
            <a:r>
              <a:rPr lang="zh-CN" altLang="en-US" sz="3600" dirty="0">
                <a:latin typeface="幼圆" panose="02010509060101010101" pitchFamily="49" charset="-122"/>
                <a:ea typeface="幼圆" panose="02010509060101010101" pitchFamily="49" charset="-122"/>
              </a:rPr>
              <a:t>最终页面</a:t>
            </a:r>
          </a:p>
        </p:txBody>
      </p:sp>
      <p:sp>
        <p:nvSpPr>
          <p:cNvPr id="3" name="内容占位符 2"/>
          <p:cNvSpPr>
            <a:spLocks noGrp="1"/>
          </p:cNvSpPr>
          <p:nvPr>
            <p:ph idx="1"/>
          </p:nvPr>
        </p:nvSpPr>
        <p:spPr>
          <a:xfrm>
            <a:off x="457200" y="5301208"/>
            <a:ext cx="8229600" cy="824955"/>
          </a:xfrm>
        </p:spPr>
        <p:txBody>
          <a:bodyPr/>
          <a:lstStyle/>
          <a:p>
            <a:pPr marL="0" indent="0">
              <a:buNone/>
            </a:pPr>
            <a:r>
              <a:rPr lang="zh-CN" altLang="en-US" dirty="0">
                <a:latin typeface="幼圆" panose="02010509060101010101" pitchFamily="49" charset="-122"/>
                <a:ea typeface="幼圆" panose="02010509060101010101" pitchFamily="49" charset="-122"/>
              </a:rPr>
              <a:t>网站主题色：蓝色和灰色</a:t>
            </a:r>
          </a:p>
        </p:txBody>
      </p:sp>
      <p:pic>
        <p:nvPicPr>
          <p:cNvPr id="5" name="图片 4">
            <a:extLst>
              <a:ext uri="{FF2B5EF4-FFF2-40B4-BE49-F238E27FC236}">
                <a16:creationId xmlns:a16="http://schemas.microsoft.com/office/drawing/2014/main" id="{A9305299-7C0A-4797-A569-2EB800D56EAA}"/>
              </a:ext>
            </a:extLst>
          </p:cNvPr>
          <p:cNvPicPr>
            <a:picLocks noChangeAspect="1"/>
          </p:cNvPicPr>
          <p:nvPr/>
        </p:nvPicPr>
        <p:blipFill>
          <a:blip r:embed="rId2"/>
          <a:stretch>
            <a:fillRect/>
          </a:stretch>
        </p:blipFill>
        <p:spPr>
          <a:xfrm>
            <a:off x="1429500" y="1907457"/>
            <a:ext cx="6285000" cy="3043086"/>
          </a:xfrm>
          <a:prstGeom prst="rect">
            <a:avLst/>
          </a:prstGeom>
        </p:spPr>
      </p:pic>
      <p:sp>
        <p:nvSpPr>
          <p:cNvPr id="4" name="文本框 3">
            <a:extLst>
              <a:ext uri="{FF2B5EF4-FFF2-40B4-BE49-F238E27FC236}">
                <a16:creationId xmlns:a16="http://schemas.microsoft.com/office/drawing/2014/main" id="{64C440DD-CDEE-4F3E-83CE-2F6F6E5FBD4B}"/>
              </a:ext>
            </a:extLst>
          </p:cNvPr>
          <p:cNvSpPr txBox="1"/>
          <p:nvPr/>
        </p:nvSpPr>
        <p:spPr>
          <a:xfrm>
            <a:off x="5436096" y="5445224"/>
            <a:ext cx="476412" cy="369332"/>
          </a:xfrm>
          <a:prstGeom prst="rect">
            <a:avLst/>
          </a:prstGeom>
          <a:noFill/>
        </p:spPr>
        <p:txBody>
          <a:bodyPr wrap="none" rtlCol="0">
            <a:spAutoFit/>
          </a:bodyPr>
          <a:lstStyle/>
          <a:p>
            <a:r>
              <a:rPr lang="en-US" altLang="zh-CN" dirty="0"/>
              <a:t>3.0</a:t>
            </a:r>
            <a:endParaRPr lang="zh-CN" altLang="en-US" dirty="0"/>
          </a:p>
        </p:txBody>
      </p:sp>
    </p:spTree>
    <p:extLst>
      <p:ext uri="{BB962C8B-B14F-4D97-AF65-F5344CB8AC3E}">
        <p14:creationId xmlns:p14="http://schemas.microsoft.com/office/powerpoint/2010/main" val="3108592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TotalTime>
  <Words>151</Words>
  <Application>Microsoft Office PowerPoint</Application>
  <PresentationFormat>全屏显示(4:3)</PresentationFormat>
  <Paragraphs>23</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幼圆</vt:lpstr>
      <vt:lpstr>Calibri</vt:lpstr>
      <vt:lpstr>Calibri Light</vt:lpstr>
      <vt:lpstr>回顾</vt:lpstr>
      <vt:lpstr>网页设计和布局</vt:lpstr>
      <vt:lpstr>贵州众森之家科技有限服务公司</vt:lpstr>
      <vt:lpstr>网站分析</vt:lpstr>
      <vt:lpstr>网站构思</vt:lpstr>
      <vt:lpstr>初级构思页面</vt:lpstr>
      <vt:lpstr>最终页面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网页设计和布局</dc:title>
  <dc:creator>User</dc:creator>
  <cp:lastModifiedBy>陈涛</cp:lastModifiedBy>
  <cp:revision>15</cp:revision>
  <dcterms:created xsi:type="dcterms:W3CDTF">2018-12-28T08:14:30Z</dcterms:created>
  <dcterms:modified xsi:type="dcterms:W3CDTF">2018-12-28T11:41:32Z</dcterms:modified>
</cp:coreProperties>
</file>