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3"/>
    <p:sldId id="316" r:id="rId5"/>
    <p:sldId id="728" r:id="rId6"/>
    <p:sldId id="709" r:id="rId7"/>
    <p:sldId id="729" r:id="rId8"/>
    <p:sldId id="657" r:id="rId9"/>
    <p:sldId id="730" r:id="rId10"/>
    <p:sldId id="663" r:id="rId11"/>
    <p:sldId id="735" r:id="rId12"/>
    <p:sldId id="736" r:id="rId13"/>
    <p:sldId id="658" r:id="rId14"/>
    <p:sldId id="739" r:id="rId15"/>
    <p:sldId id="740" r:id="rId16"/>
    <p:sldId id="741" r:id="rId17"/>
    <p:sldId id="742" r:id="rId18"/>
    <p:sldId id="743" r:id="rId19"/>
    <p:sldId id="744" r:id="rId20"/>
    <p:sldId id="745" r:id="rId21"/>
    <p:sldId id="747" r:id="rId22"/>
    <p:sldId id="750" r:id="rId23"/>
    <p:sldId id="751" r:id="rId24"/>
    <p:sldId id="752" r:id="rId25"/>
    <p:sldId id="757" r:id="rId26"/>
    <p:sldId id="759" r:id="rId27"/>
    <p:sldId id="763" r:id="rId28"/>
    <p:sldId id="764" r:id="rId29"/>
    <p:sldId id="765" r:id="rId30"/>
    <p:sldId id="766" r:id="rId31"/>
    <p:sldId id="767" r:id="rId32"/>
    <p:sldId id="768" r:id="rId33"/>
    <p:sldId id="770" r:id="rId34"/>
    <p:sldId id="771" r:id="rId35"/>
    <p:sldId id="769" r:id="rId36"/>
    <p:sldId id="772" r:id="rId37"/>
    <p:sldId id="656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>
      <p:cViewPr varScale="1">
        <p:scale>
          <a:sx n="107" d="100"/>
          <a:sy n="107" d="100"/>
        </p:scale>
        <p:origin x="774" y="84"/>
      </p:cViewPr>
      <p:guideLst>
        <p:guide orient="horz" pos="2161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6780" y="3402965"/>
            <a:ext cx="11030418" cy="1568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04.</a:t>
            </a:r>
            <a:r>
              <a:rPr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AIDL</a:t>
            </a:r>
            <a:r>
              <a:rPr 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实践与</a:t>
            </a:r>
            <a:r>
              <a:rPr 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封装</a:t>
            </a:r>
            <a:endParaRPr lang="zh-CN" sz="48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4255" y="4564380"/>
            <a:ext cx="87630" cy="18459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5918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73040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0162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7285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3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471670"/>
            <a:ext cx="5728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作者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：林栩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link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邮箱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linxu_link@foxmail.com</a:t>
            </a:r>
            <a:endParaRPr lang="en-US" altLang="zh-CN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博客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：https://juejin.cn/user/870468939434039/posts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课件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：https://github.com/linxu-link/CarAndroidCourse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视频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：https://space.bilibili.com/604650438/video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pic>
        <p:nvPicPr>
          <p:cNvPr id="3" name="图片 2" descr="qrcode_for_gh_c8d3ee092f91_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86" y="4471670"/>
            <a:ext cx="1882147" cy="18821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bldLvl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创建 APP 工程，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调用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AIDL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接口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在「客户端」应用中，创建一个ServiceConnection对象，实现onServiceConnected和onServiceDisconnected方法，在onServiceConnected方法中获取IBinder对象的代理，并转换为AIDL接口类型。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162885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实践</a:t>
            </a: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进阶</a:t>
            </a:r>
            <a:endParaRPr lang="zh-CN" altLang="en-US" sz="4000" dirty="0">
              <a:solidFill>
                <a:schemeClr val="tx2"/>
              </a:solidFill>
              <a:latin typeface="华文细黑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1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：数据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类型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AIDL支持的数据类型有：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Java编程语言中的所有原始类型（如int、long、char、boolean等）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String和CharSequence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List，只支持ArrayList,里面每个元素都必须能够被AIDL支持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Map，只支持HashMap,里面的每个元素都必须被AIDL支持,包括key和value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Parcelable，所有实现了Parcelable接口的对象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Serializable，所有实现了Serializable接口的对象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AIDL，所有的AIDL接口本身也可以在AIDL文件中使用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Parcelable</a:t>
            </a: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安卓中非基本数据类型的对象，除了String和CharSequence都是不可以直接通过AIDL进行传输的，需要先进行序列化操作。序列化就是将对象转换为可存储或可传输的状态，序列化后的对象可以在网络上进行传输，也可以存储到本地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Parcelable 是安卓实现的可序列化接口。它假定一种特定的结构和处理方式，这样一个实现了 Parcelable接口的对象可以相对快速地进行序列化和反序列化。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为了将一个对象写入 Parcel，该对象必须实现 Parcelable 接口，并提供 writeToParcel (android.os.Parcel, int) 方法和一个非空的 CREATOR 字段，该字段实现了 Parcelable.Creator 接口。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Serializable</a:t>
            </a: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Serializable 是 Java 提供的一个序列化接口，它是一个空接口，为对象提供标准的序列化和反序列化操作。使用 Serializable 来实现序列化相当简单，只需对象实现了Serializable 接口即可实现默认的序列化过程。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Serializable 的序列化和反序列化过程由系统自动完成。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Parcelable</a:t>
            </a:r>
            <a:r>
              <a:rPr 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&amp; </a:t>
            </a: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Serializable</a:t>
            </a:r>
            <a:r>
              <a:rPr 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对比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Parcelable 的优点：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- 直接在内存中进行读写，效率较高，而且没有额外的开销。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缺点：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- 需要开发者手动编写代码，实现 writeToParcel 方法和 Parcelable.Creator 接口，实现上较为繁琐。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Serializable 的优点：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- 实现简单，不需要开发者手动编写大量的代码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缺点：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- 使用了反射机制，效率较低，而且会产生大量的临时变量，增加内存开销。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一般来说，如果需要将数据通过网络传输或者持久化到本地，建议使用 Serializable 接口，如果只是在应用内部进行数据传递，建议使用 Parcelable 接口。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2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：数据流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方向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在传递序列化参数时，必须定义这些参数的数据流方向，in、out、inout关键字的影响主要体现在参数对象在传输过程中是否被复制和修改。具体来说：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：表示数据从客户端流向服务端，客户端会将参数对象复制一份并发送给服务端，服务端收到后可以对该对象进行修改，但不会影响客户端的原始对象 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out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：表示数据从服务端流向客户端，客户端会将参数对象的空引用发送给服务端，服务端收到后可以创建一个新的对象并赋值给该引用，然后返回给客户端，客户端会将原始对象替换成服务端返回的对象 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inout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：表示数据双向流动，客户端会将参数对象复制一份并发送给服务端，服务端收到后可以对该对象进行修改，并将修改后的对象返回给客户端，客户端会将原始对象替换成服务端返回的对象 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注意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事项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使用这些关键字时，需要注意以下几点：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如果参数对象是不可变的（如String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和其它基本数据类型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），则不需要使用out或inout关键字，因为服务端无法修改其内容 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如果参数对象是可变的（如List或Map），则需要根据实际需求选择合适的关键字，以避免不必要的数据拷贝和传输 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inout对AIDL接口的性能有着不小的影响，一定不要滥用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 3：传递复数个对象</a:t>
            </a: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AIDL 支持传递一些基本类型和 Parcelable 类型的数据。如果需要传递一些复杂的对象或者多个对象以及数量不定的对象时，可以使用 Bundle 类来封装这些数据，然后通过 AIDL 接口传递 Bundle 对象。Bundle 类是一个键值对的容器，它可以存储不同类型的数据，并且实现了 Parcelable 接口，所以可以在进程间传输。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如果 AIDL 接口包含接收Bundle作为参数（预计包含 Parcelable 类型）的方法，则在尝试从Bundle读取之前，请务必通过调用 Bundle.setClassLoader(ClassLoader) 设置Bundle的类加载器。否则，即使在应用中正确定义 Parcelable 类型，也会遇到 ClassNotFoundException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 </a:t>
            </a:r>
            <a:r>
              <a:rPr 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4</a:t>
            </a: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传递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大文件</a:t>
            </a: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众所周知，AIDL是一种基于Binder实现的跨进程调用方案，Binder 对传输数据大小有限制，传输超过 1M 的文件就会报 android.os.TransactionTooLargeException 异常。不过我们依然有大文件传输的解决方案，其中一种解决办法是，使用AIDL传递文件描述符ParcelFileDescriptor，来实现超大型文件的跨进程传输。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该部分内容较多，可以查看我之前写的文章：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《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 使用AIDL传输超大型文件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》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https://juejin.cn/post/7218615271384088633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AIDL</a:t>
            </a: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简介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5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：耗时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操作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 AIDL 通信本身是一个耗时操作，因为它涉及到进程间的数据传输和序列化/反序列化的过程。如果在「客户端」的主线程中调用 AIDL 接口，而且「服务端」的方法执行比较耗时，就会导致「客户端」主线程被阻塞，从而引发ANR。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为了避免 AIDL 引起的 ANR，可以采取以下这些措施：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不要在主线程中调用 AIDL 接口，而是使用子线程或者异步任务来进行 IPC。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不要在 onServiceConnected () 或者 onServiceDisconnected () 中直接操作服务端方法，因为这些方法是在主线程中执行的。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使用oneway键字来修饰 AIDL 接口，使得 IPC 调用变成非阻塞的。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简介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 是AIDL定义接口时可选的一个关键字，它可以修饰 AIDL 接口中的方法，修改远程调用的行为。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oneway主要有以下两个特性：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将远程调用改为「异步调用」，使得远程调用变成非阻塞式的，客户端不需要等待服务端的处理，只是发送数据并立即返回。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oneway修饰方法，在同一个IBinder对象调用中，会按照调用顺序依次执行。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的使用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场景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使用 oneway 的场景一般是当您不需要等待服务端的返回值或者回调时，可以提高 IPC 的效率。例如，您可能需要向服务端发送一些控制命令或者通知，而不关心服务端是否处理成功。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oneway可以用来修饰在interface之前，这样会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使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interface内所有的方法都隐式地带上oneway，也可以修饰在interface里的各个方法之前。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注意事项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给AIDL接口添加oneway关键词有以下的事项需要注意：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</a:t>
            </a:r>
            <a:r>
              <a:rPr 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</a:t>
            </a: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修饰本地调用没有效果，仍然是同步的，「客户端」需要等待「服务端」的处理。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</a:t>
            </a:r>
            <a:r>
              <a:rPr 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</a:t>
            </a: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不能用于修饰有返回值的方法，或者抛出异常，因为「客户端」无法接收到这些信息。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同一个IBinder对象进行oneway调用，这些调用会按照原始调用的顺序依次执行。不同的IBinder对象可能导致调用顺序和执行顺序不一致。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oneway</a:t>
            </a:r>
            <a:r>
              <a:rPr lang="en-US"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</a:t>
            </a:r>
            <a:r>
              <a:rPr b="1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要谨慎用于修饰调用极其频繁的IPC接口</a:t>
            </a:r>
            <a:endParaRPr b="1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    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当「服务端」的处理较慢，但是「客户端」的oneway调用非常频繁时，来不及处理的调用会占满binder驱动的缓存，导致transaction failed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6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：「服务端」向「客户端」发起回调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在之前的示例中，我们都是在介绍「客户端」如何向「服务端」发送请求。实际开发中，也会出现「服务端」需要主动向「客户端」发起请求的情况。这时我们就需要在「服务端」保存一个「客户端」的 Binder 实例，在需要时「服务端」就可以通过这个 Binder 来向「客户端」发出请求。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6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注意事项</a:t>
            </a:r>
            <a:endParaRPr lang="zh-CN" alt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由于一个「服务端」可能会同时连接多个「客户端」，所以对于「客户端」注册过来的 Binder 实例，我们需要使用一个List集合来保存它，如果使用ArrayList或CopyOnWriteArrayList保存「客户端」的Binder实例，需要在「客户端」与「服务端」的连接断开时，将保存的Binder清除。如果调用已经解除连接的Binder，会抛出DeadObjectException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7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RemoteCallbackList</a:t>
            </a:r>
            <a:endParaRPr lang="en-US" alt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RemoteCallbackList是一个类，它用于管理一组已注册的IInterface回调，并在它们的进程消失时自动从列表中清理它们。RemoteCallbackList通常用于执行从Service到其客户端的回调，实现跨进程通信。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RemoteCallbackList具有以下优势：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1. 它通过调用IInterface.asBinder()方法，根据底层的唯一Binder来识别每个注册的接口。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2. 它给每个注册的接口附加了一个IBinder.DeathRecipient，这样如果接口所在的进程死亡了，它就可以从列表中清除掉。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3. 它对底层接口列表进行了加锁处理，以应对多线程的并发调用，同时提供了一种线程安全的方式来遍历列表的快照，而不需要持有锁。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要使用这个类，需要创建一个实例，并调用它的register(E)和unregister(E)方法作为客户端注册和取消注册服务。要回调到注册的客户端，请使用beginBroadcast()、getBroadcastItem(int)和finishBroadcast()方法。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8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服务端存在多个 Binder</a:t>
            </a: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上面示例中，我们只定义了一个 Binder 实例即 ICalculator ，当「客户端」需要与「服务端」进行多种不同的业务交互时，就需要在「服务端」定义多个不同的Binder实例，此时我们可以引入BinderPool机制来优化这种场景。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BinderPool是一个用于管理和分发Binder的机制，它可以让不同的模块之间通过一个统一的Service进行Binder通信，客户端通过一个Binder连接到服务端，然后根据不同的业务需求，获取到对应的Binder实例，从而实现跨进程通信。这样可以减少客户端和服务端之间的连接数，提高性能和稳定性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9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AIDL的权限控制</a:t>
            </a: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控制「客户端」的绑定权限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在对外暴露AIDL接口时，我们并不希望所有的「客户端」都可以连接到Service中，那么我们可以自定义权限，限制具有指定权限的应用才可以绑定到「服务端」。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对接口的使用权限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除了控制连接Service的权限，多数时候我们还需要控制aidl接口的请求权限，避免「客户端」可以随意访问一些危险的aidl接口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9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控制「客户端」的绑定权限</a:t>
            </a: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在Service的清单文件中，添加一个android:permission属性，指定一个自定义的权限名称。这样，只有拥有这个权限的客户端才能绑定到这个Service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&lt;permission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  android:name="com.example.permission.BIND_MY_SERVICE"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  android:protectionLevel="signature" /&gt;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&lt;service android:name=".MyService"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       android:permission="com.example.permission.BIND_MY_SERVICE"&gt;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  ...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&lt;/service&gt;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+mn-ea"/>
                <a:sym typeface="+mn-ea"/>
              </a:rPr>
              <a:t>AIDL</a:t>
            </a:r>
            <a:r>
              <a:rPr lang="zh-CN" altLang="en-US" sz="3000" dirty="0">
                <a:solidFill>
                  <a:schemeClr val="tx2"/>
                </a:solidFill>
                <a:latin typeface="+mn-ea"/>
                <a:sym typeface="+mn-ea"/>
              </a:rPr>
              <a:t>简介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335" y="1292859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auto">
              <a:lnSpc>
                <a:spcPct val="150000"/>
              </a:lnSpc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AIDL 全称Android 接口定义语言（Android Interface Definition Language），是一种用于定义客户端和服务端之间的通信接口的语言，它可以让不同进程之间通过IPC（进程间通信）进行数据交互。AIDL的架构可以看作是一种CS（Client-Server）架构，即客户端-服务端架构。简单介绍如下：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endParaRPr b="0" u="none">
              <a:latin typeface="华文细黑" charset="0"/>
              <a:ea typeface="华文细黑" charset="0"/>
              <a:cs typeface="华文细黑" charset="0"/>
            </a:endParaRPr>
          </a:p>
          <a:p>
            <a:pPr fontAlgn="auto">
              <a:lnSpc>
                <a:spcPct val="150000"/>
              </a:lnSpc>
            </a:pPr>
            <a:r>
              <a:rPr b="0" u="none">
                <a:latin typeface="华文细黑" charset="0"/>
                <a:ea typeface="华文细黑" charset="0"/>
                <a:cs typeface="华文细黑" charset="0"/>
              </a:rPr>
              <a:t>1）「客户端」是指需要调用「服务端」提供的数据或功能的应用，它通过绑定「服务端」的Service来获取一个IBinder对象，然后通过该对象调用「服务端」暴露出来的接口方法 。2）「服务端」是指提供数据或功能给「客户端」的应用，它通过创建一个Service并在onBind()方法中返回一个IBinder对象来实现通信接口，该对象需要重写.aidl文件中定义的接口方法 。3）「客户端」和「服务端」需要共享一个.aidl文件，用来声明通信接口和方法，该文件会被Android SDK工具转换成一个Java接口，该接口包含一个Stub类和一个Proxy类 。</a:t>
            </a:r>
            <a:endParaRPr lang="zh-CN" altLang="en-US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9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控制「客户端」的绑定权限</a:t>
            </a: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protectionLevel有以下几种：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1. normal：默认值，表示低风险的权限，系统会自动授予请求的应用，无需用户同意。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2. dangerous：表示高风险的权限，涉及用户私人数据或设备控制权，系统会向用户显示并确认是否授予请求的应用。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3. signature：表示只有当请求的应用和声明权限的应用使用相同的证书签名时，系统才会授予的权限。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4. signatureOrSystem：表示只有当请求的应用和声明权限的应用使用相同的证书签名，或者请求的应用位于系统映像的专用文件夹中时，系统才会授予的权限。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这个参数在 API 级别 23 中已弃用，建议使用 signature。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9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控制「客户端」对接口的使用权限</a:t>
            </a: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checkCallingPermission()和 enforceCallingPermission()都可以用于权限检查，区别在于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int checkCallingPermission(String permission)：检查调用者是否有指定的权限。如果没有调用者或者调用者不是 IPC，则返回-1，如果IPC调用者有指定的权限则返回 0 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void enforceCallingPermission：检查调用者是否有指定的权限，如果没有或者没有调用者或者调用者不是 IPC，则抛出 SecurityException 异常。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9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控制「客户端」对接口的使用权限</a:t>
            </a: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除了上面的方法，还有以下一些较为常用的用于检查AIDL接口的方法。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int checkPermission(String permission, int pid, int uid)：检查指定的进程和用户ID是否有指定的权限。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int checkCallingOrSelfPermission(String permission)：检查调用者或者自身是否有指定的权限，如果没有调用者，则相当于 checkSelfPermission。这个方法要谨慎使用，因为它可能会授予缺少权限的恶意应用访问受保护的资源。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int checkSelfPermission(String permission)：检查自身是否有指定的权限，这是运行时动态检查的方式，通常用于请求危险权限。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void enforcePermission(String permission, int pid, int uid, @Nullable String message)：检查指定的进程和用户 ID 是否有指定的权限，如果没有，则抛出 SecurityException 异常。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void enforceCallingOrSelfPermission(String permission, @Nullable String message)：检查调用者或者自身是否有指定的权限，如果没有，则抛出 SecurityException 异常。如果没有调用者，则相当于 enforcePermission。这个方法要谨慎使用，因为它可能会授予缺少权限的恶意应用访问受保护的资源。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9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控制「客户端」对接口的使用权限</a:t>
            </a: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Binder.getCallingPid()和Binder.getCallingUid()都是用来获取调用者（即发送Binder请求的进程）的信息的。区别在于：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- Binder.getCallingPid()方法返回调用者的进程ID，它是一个int类型的值，可以用来区分不同的进程。这个方法是从API 1就存在的，可以在任何版本的Android上使用。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- Binder.getCallingUid()方法返回调用者的用户ID，它是一个int类型的值，可以用来区分不同的用户或应用。这个方法是从API 1就存在的，可以在任何版本的Android上使用。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这两个方法都只能在Binder的方法中调用，否则会返回当前进程或者用户的ID。它们可以用来检查调用者是否拥有某些权限，或者进行一些安全验证。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问题</a:t>
            </a:r>
            <a:r>
              <a:rPr lang="en-US" altLang="zh-CN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10</a:t>
            </a:r>
            <a:r>
              <a:rPr lang="zh-CN" alt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：</a:t>
            </a:r>
            <a:r>
              <a:rPr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封装 AIDL SDK</a:t>
            </a: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将AIDL封装成SDK时，一般需要遵守以下原则：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简化「客户端」的调用成本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隐藏Service重连机制，使调用方无需关心Service重连的具体实现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减少「客户端」与「服务端」的不必要的通信次数，提高性能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根据需要进行权限验证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pic>
        <p:nvPicPr>
          <p:cNvPr id="2" name="图片 1" descr="qrcode_for_gh_c8d3ee092f91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11" y="4337841"/>
            <a:ext cx="1831975" cy="18319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0.06615 0.00347 C 0.18138 0.02755 0.26706 -0.20116 0.36901 -0.17778 C 0.47045 -0.1544 0.58881 0.12176 0.67709 0.14352 C 0.76524 0.16551 0.83842 -0.01597 0.89831 -0.04653 C 0.95873 -0.07731 1.0056 -0.05509 1.03802 -0.04074 C 1.07032 -0.02639 1.1211 0.03056 1.14519 0.00232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8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5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2" grpId="2" bldLvl="0" animBg="1"/>
      <p:bldP spid="32" grpId="3" bldLvl="0" animBg="1"/>
      <p:bldP spid="38" grpId="0" bldLvl="0" animBg="1"/>
      <p:bldP spid="38" grpId="1" bldLvl="0" animBg="1"/>
      <p:bldP spid="55" grpId="0" bldLvl="0" animBg="1"/>
      <p:bldP spid="55" grpId="1" bldLvl="0" animBg="1"/>
      <p:bldP spid="55" grpId="2" bldLvl="0" animBg="1"/>
      <p:bldP spid="55" grpId="3" bldLvl="0" animBg="1"/>
      <p:bldP spid="56" grpId="0" bldLvl="0" animBg="1"/>
      <p:bldP spid="56" grpId="1" bldLvl="0" animBg="1"/>
      <p:bldP spid="56" grpId="2" bldLvl="0" animBg="1"/>
      <p:bldP spid="56" grpId="3" bldLvl="0" animBg="1"/>
      <p:bldP spid="57" grpId="0" bldLvl="0" animBg="1"/>
      <p:bldP spid="57" grpId="1" bldLvl="0" animBg="1"/>
      <p:bldP spid="57" grpId="2" bldLvl="0" animBg="1"/>
      <p:bldP spid="57" grpId="3" bldLvl="0" animBg="1"/>
      <p:bldP spid="58" grpId="0" bldLvl="0" animBg="1"/>
      <p:bldP spid="58" grpId="1" bldLvl="0" animBg="1"/>
      <p:bldP spid="58" grpId="2" bldLvl="0" animBg="1"/>
      <p:bldP spid="58" grpId="3" bldLvl="0" animBg="1"/>
      <p:bldP spid="66" grpId="0" bldLvl="0" animBg="1"/>
      <p:bldP spid="66" grpId="1" bldLvl="0" animBg="1"/>
      <p:bldP spid="72" grpId="0" bldLvl="0" animBg="1"/>
      <p:bldP spid="72" grpId="1" bldLvl="0" animBg="1"/>
      <p:bldP spid="72" grpId="2" bldLvl="0" animBg="1"/>
      <p:bldP spid="72" grpId="3" bldLvl="0" animBg="1"/>
      <p:bldP spid="78" grpId="0" bldLvl="0" animBg="1"/>
      <p:bldP spid="78" grpId="1" bldLvl="0" animBg="1"/>
      <p:bldP spid="78" grpId="2" bldLvl="0" animBg="1"/>
      <p:bldP spid="78" grpId="3" bldLvl="0" animBg="1"/>
      <p:bldP spid="81" grpId="0" bldLvl="0" animBg="1"/>
      <p:bldP spid="81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7" grpId="0" bldLvl="0" animBg="1"/>
      <p:bldP spid="97" grpId="1" bldLvl="0" animBg="1"/>
      <p:bldP spid="99" grpId="0" bldLvl="0" animBg="1"/>
      <p:bldP spid="99" grpId="1" bldLvl="0" animBg="1"/>
      <p:bldP spid="99" grpId="2" bldLvl="0" animBg="1"/>
      <p:bldP spid="99" grpId="3" bldLvl="0" animBg="1"/>
      <p:bldP spid="117" grpId="0" bldLvl="0" animBg="1"/>
      <p:bldP spid="117" grpId="1" bldLvl="0" animBg="1"/>
      <p:bldP spid="122" grpId="0" bldLvl="0" animBg="1"/>
      <p:bldP spid="122" grpId="1" bldLvl="0" animBg="1"/>
      <p:bldP spid="122" grpId="2" bldLvl="0" animBg="1"/>
      <p:bldP spid="122" grpId="3" bldLvl="0" animBg="1"/>
      <p:bldP spid="123" grpId="0" bldLvl="0" animBg="1"/>
      <p:bldP spid="123" grpId="1" bldLvl="0" animBg="1"/>
      <p:bldP spid="123" grpId="2" bldLvl="0" animBg="1"/>
      <p:bldP spid="123" grpId="3" bldLvl="0" animBg="1"/>
      <p:bldP spid="124" grpId="0" bldLvl="0" animBg="1"/>
      <p:bldP spid="124" grpId="1" bldLvl="0" animBg="1"/>
      <p:bldP spid="124" grpId="2" bldLvl="0" animBg="1"/>
      <p:bldP spid="124" grpId="3" bldLvl="0" animBg="1"/>
      <p:bldP spid="126" grpId="0" bldLvl="0" animBg="1"/>
      <p:bldP spid="126" grpId="1" bldLvl="0" animBg="1"/>
      <p:bldP spid="129" grpId="0"/>
      <p:bldP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+mn-ea"/>
                <a:sym typeface="+mn-ea"/>
              </a:rPr>
              <a:t>AIDL</a:t>
            </a:r>
            <a:r>
              <a:rPr lang="zh-CN" altLang="en-US" sz="3000" dirty="0">
                <a:solidFill>
                  <a:schemeClr val="tx2"/>
                </a:solidFill>
                <a:latin typeface="+mn-ea"/>
                <a:sym typeface="+mn-ea"/>
              </a:rPr>
              <a:t>使用</a:t>
            </a:r>
            <a:r>
              <a:rPr lang="zh-CN" altLang="en-US" sz="3000" dirty="0">
                <a:solidFill>
                  <a:schemeClr val="tx2"/>
                </a:solidFill>
                <a:latin typeface="+mn-ea"/>
                <a:sym typeface="+mn-ea"/>
              </a:rPr>
              <a:t>场景</a:t>
            </a:r>
            <a:endParaRPr lang="zh-CN" altLang="en-US" sz="3000" dirty="0">
              <a:solidFill>
                <a:schemeClr val="tx2"/>
              </a:solidFill>
              <a:latin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335" y="1292859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auto">
              <a:lnSpc>
                <a:spcPct val="150000"/>
              </a:lnSpc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Android 系统中的 IPC不只有AIDL，Android系统还提供了以下几种常用的 IPC 的</a:t>
            </a:r>
            <a:r>
              <a:rPr lang="zh-CN">
                <a:latin typeface="华文细黑" charset="0"/>
                <a:ea typeface="华文细黑" charset="0"/>
                <a:cs typeface="华文细黑" charset="0"/>
                <a:sym typeface="+mn-ea"/>
              </a:rPr>
              <a:t>方案</a:t>
            </a: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：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Messenger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latin typeface="华文细黑" charset="0"/>
                <a:ea typeface="华文细黑" charset="0"/>
                <a:cs typeface="华文细黑" charset="0"/>
                <a:sym typeface="+mn-ea"/>
              </a:rPr>
              <a:t>一种基于AIDL的IPC通信的方式，它对AIDL进行了封装，简化了使用过程，只需要创建一个Handler对象来处理消息。Messenger只支持单线程串行请求，只能传输Message对象，不能传输自定义的Parcelable对象。</a:t>
            </a:r>
            <a:endParaRPr sz="1600"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ContentProvider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latin typeface="华文细黑" charset="0"/>
                <a:ea typeface="华文细黑" charset="0"/>
                <a:cs typeface="华文细黑" charset="0"/>
                <a:sym typeface="+mn-ea"/>
              </a:rPr>
              <a:t>一种用于提供数据访问接口的IPC通信的方式，它可以让不同进程之间通过URI和Cursor进行数据交互。ContentProvider可以处理多线程并发请求，可以传输任意类型的数据，但使用过程比较繁琐，需要实现多个方法。</a:t>
            </a:r>
            <a:endParaRPr sz="1600"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Socket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latin typeface="华文细黑" charset="0"/>
                <a:ea typeface="华文细黑" charset="0"/>
                <a:cs typeface="华文细黑" charset="0"/>
                <a:sym typeface="+mn-ea"/>
              </a:rPr>
              <a:t>一种基于TCP/IP协议的IPC通信的方式，它可以让不同进程之间通过网络套接字进行数据交互。Socket可以处理多线程并发请求，可以传输任意类型的数据，但使用过程比较底层，需要处理网络异常和安全问题。</a:t>
            </a:r>
            <a:endParaRPr sz="1600">
              <a:latin typeface="华文细黑" charset="0"/>
              <a:ea typeface="华文细黑" charset="0"/>
              <a:cs typeface="华文细黑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+mn-ea"/>
                <a:sym typeface="+mn-ea"/>
              </a:rPr>
              <a:t>AIDL</a:t>
            </a:r>
            <a:r>
              <a:rPr lang="zh-CN" altLang="en-US" sz="3000" dirty="0">
                <a:solidFill>
                  <a:schemeClr val="tx2"/>
                </a:solidFill>
                <a:latin typeface="+mn-ea"/>
                <a:sym typeface="+mn-ea"/>
              </a:rPr>
              <a:t>使用</a:t>
            </a:r>
            <a:r>
              <a:rPr lang="zh-CN" altLang="en-US" sz="3000" dirty="0">
                <a:solidFill>
                  <a:schemeClr val="tx2"/>
                </a:solidFill>
                <a:latin typeface="+mn-ea"/>
                <a:sym typeface="+mn-ea"/>
              </a:rPr>
              <a:t>场景</a:t>
            </a:r>
            <a:endParaRPr lang="zh-CN" altLang="en-US" sz="3000" dirty="0">
              <a:solidFill>
                <a:schemeClr val="tx2"/>
              </a:solidFill>
              <a:latin typeface="+mn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335" y="1292859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auto">
              <a:lnSpc>
                <a:spcPct val="150000"/>
              </a:lnSpc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我们可以根据不同的场景和需求，选择合适的IPC的方式。一般来说：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如果需要实现跨应用的数据共享，可以使用</a:t>
            </a: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ContentProvider</a:t>
            </a: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。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如果需要实现跨应用的功能调用，可以使用</a:t>
            </a: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AIDL</a:t>
            </a: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。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如果需要实现跨应用的消息传递，可以使用</a:t>
            </a: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Messenger</a:t>
            </a: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。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如果需要实现跨网络的数据交换，可以使用</a:t>
            </a:r>
            <a:r>
              <a:rPr b="1">
                <a:latin typeface="华文细黑" charset="0"/>
                <a:ea typeface="华文细黑" charset="0"/>
                <a:cs typeface="华文细黑" charset="0"/>
                <a:sym typeface="+mn-ea"/>
              </a:rPr>
              <a:t>Socket</a:t>
            </a:r>
            <a:r>
              <a:rPr>
                <a:latin typeface="华文细黑" charset="0"/>
                <a:ea typeface="华文细黑" charset="0"/>
                <a:cs typeface="华文细黑" charset="0"/>
                <a:sym typeface="+mn-ea"/>
              </a:rPr>
              <a:t>。</a:t>
            </a:r>
            <a:endParaRPr>
              <a:latin typeface="华文细黑" charset="0"/>
              <a:ea typeface="华文细黑" charset="0"/>
              <a:cs typeface="华文细黑" charset="0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162885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0585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AIDL</a:t>
            </a: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实践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需求</a:t>
            </a:r>
            <a:r>
              <a:rPr lang="zh-CN" altLang="en-US" sz="3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定义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假设我们有一个「服务端」，提供一个计算器的功能，可以进行加减乘除等多种运算。我们想让其他「客户端」应用也能调用这个「服务端」，进行计算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创建SDK工程，定义 AIDL 接口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在实际工作中，强烈建议将 AIDL 的接口封装到一个独立的工程（Module）中，使用时将该工程编译成一个jar包，再交给其它模块使用。这样做可以避免需要同时在APP工程以及Service工程中定义AIDL接口的情况，也方便我们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后期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AIDL</a:t>
            </a:r>
            <a:r>
              <a:rPr lang="zh-CN" altLang="en-US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文件进行修改和维护</a:t>
            </a: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。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在SDK工程中，定义一个AIDL接口，声明我们想要提供的方法和参数。例如，我们可以创建一个ICalculator.aidl文件，内容如下：</a:t>
            </a:r>
            <a:endParaRPr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interface ICalculator {</a:t>
            </a:r>
            <a:endParaRPr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int add(int a, int b);</a:t>
            </a:r>
            <a:endParaRPr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int subtract(int a, int b);</a:t>
            </a:r>
            <a:endParaRPr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int multiply(int a, int b);</a:t>
            </a:r>
            <a:endParaRPr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  int divide(int a, int b);</a:t>
            </a:r>
            <a:endParaRPr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}</a:t>
            </a:r>
            <a:endParaRPr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创建 Service 工程，实现AIDL接口</a:t>
            </a:r>
            <a:endParaRPr lang="en-US" sz="30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在「服务端」应用中，创建一个Service类，实现AIDL接口，并在onBind方法中返回一个IBinder对象。例如，我们可以创建一个CalculatorService类</a:t>
            </a: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在「服务端」应用中，注册Service，并设置android:enabled和android:exported属性为true，以便其他应用可以访问它。</a:t>
            </a:r>
            <a:endParaRPr lang="zh-CN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如果需要还可以添加一个intent-filter，指定一个action，让其他应用可以通过intent启动服务，同时服务端也可以通过读取intent中的action来过滤绑定请求。</a:t>
            </a:r>
            <a:endParaRPr lang="zh-CN"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rgbClr val="000000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 8 之后Service启动需要添加前台Service。</a:t>
            </a:r>
            <a:endParaRPr lang="zh-CN" sz="1600" dirty="0">
              <a:solidFill>
                <a:srgbClr val="000000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8849</Words>
  <Application>WPS 文字</Application>
  <PresentationFormat>宽屏</PresentationFormat>
  <Paragraphs>358</Paragraphs>
  <Slides>35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华文细黑</vt:lpstr>
      <vt:lpstr>黑体-简</vt:lpstr>
      <vt:lpstr>微软雅黑</vt:lpstr>
      <vt:lpstr>汉仪旗黑</vt:lpstr>
      <vt:lpstr>华文细黑</vt:lpstr>
      <vt:lpstr>Aharoni</vt:lpstr>
      <vt:lpstr>宋体-简</vt:lpstr>
      <vt:lpstr>LiHei Pro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林栩</cp:lastModifiedBy>
  <cp:revision>97</cp:revision>
  <dcterms:created xsi:type="dcterms:W3CDTF">2023-05-21T15:18:37Z</dcterms:created>
  <dcterms:modified xsi:type="dcterms:W3CDTF">2023-05-21T15:18:37Z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DF1ED61CC8EEB9381B04BC63C3ED5BAF</vt:lpwstr>
  </property>
  <property fmtid="{D5CDD505-2E9C-101B-9397-08002B2CF9AE}" pid="3" name="KSOProductBuildVer">
    <vt:lpwstr>2052-5.4.0.7913</vt:lpwstr>
  </property>
</Properties>
</file>