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316" r:id="rId5"/>
    <p:sldId id="661" r:id="rId6"/>
    <p:sldId id="657" r:id="rId7"/>
    <p:sldId id="663" r:id="rId8"/>
    <p:sldId id="675" r:id="rId9"/>
    <p:sldId id="664" r:id="rId10"/>
    <p:sldId id="687" r:id="rId11"/>
    <p:sldId id="676" r:id="rId12"/>
    <p:sldId id="658" r:id="rId13"/>
    <p:sldId id="665" r:id="rId14"/>
    <p:sldId id="666" r:id="rId15"/>
    <p:sldId id="699" r:id="rId16"/>
    <p:sldId id="695" r:id="rId17"/>
    <p:sldId id="702" r:id="rId18"/>
    <p:sldId id="703" r:id="rId19"/>
    <p:sldId id="700" r:id="rId20"/>
    <p:sldId id="667" r:id="rId21"/>
    <p:sldId id="668" r:id="rId22"/>
    <p:sldId id="701" r:id="rId23"/>
    <p:sldId id="65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107" d="100"/>
          <a:sy n="107" d="100"/>
        </p:scale>
        <p:origin x="774" y="84"/>
      </p:cViewPr>
      <p:guideLst>
        <p:guide orient="horz" pos="216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44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8845" y="3346450"/>
            <a:ext cx="11030418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03.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开发</a:t>
            </a:r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Android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系统应用</a:t>
            </a:r>
            <a:endParaRPr lang="zh-CN" altLang="en-US" sz="48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4255" y="4564380"/>
            <a:ext cx="87630" cy="18459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918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73040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0162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7285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3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5728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作者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：林栩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link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邮箱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linxu_link@foxmail.com</a:t>
            </a:r>
            <a:endParaRPr lang="en-US" altLang="zh-CN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博客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：https://juejin.cn/user/870468939434039/posts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课件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：https://github.com/linxu-link/CarAndroidCourse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视频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：https://space.bilibili.com/604650438/video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 descr="qrcode_for_gh_c8d3ee092f91_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86" y="4471670"/>
            <a:ext cx="1882147" cy="18821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实践</a:t>
            </a: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系统应用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定义需求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b="0" u="none"/>
              <a:t>我们要求『系统应用』完成以下的功能：</a:t>
            </a:r>
            <a:endParaRPr b="0" u="none"/>
          </a:p>
          <a:p>
            <a:pPr indent="0" algn="l">
              <a:lnSpc>
                <a:spcPct val="150000"/>
              </a:lnSpc>
              <a:buNone/>
            </a:pP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应用在系统开机后自行启动，即开机自启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开机后覆盖一个 View 在屏幕上，且不需要授权『显示在其它应用的上层』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应用被杀死后自动</a:t>
            </a:r>
            <a:r>
              <a:rPr lang="zh-CN" altLang="en-US"/>
              <a:t>拉起</a:t>
            </a:r>
            <a:r>
              <a:rPr b="0" u="none"/>
              <a:t>，即进程保活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修改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b="0" u="none"/>
              <a:t>persistent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设定应用是否保持常驻状态。默认值为false，设定为true为开启常驻模式，常驻模式仅适用于系统应用。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开启常驻模式后，应用会在Android系统开机动画播放完毕之前，就会完成启动，同时应用会常驻后台，即使被杀死后也会立即拉起。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常用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 </a:t>
            </a:r>
            <a:r>
              <a:rPr lang="zh-CN" altLang="en-US" sz="30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华文细黑" panose="02010600040101010101" pitchFamily="2" charset="-122"/>
              </a:rPr>
              <a:t>标签属性</a:t>
            </a:r>
            <a:r>
              <a:rPr lang="en-US" altLang="zh-CN" sz="3000" dirty="0">
                <a:solidFill>
                  <a:schemeClr val="tx2"/>
                </a:solidFill>
                <a:latin typeface="+mj-lt"/>
                <a:ea typeface="+mj-lt"/>
                <a:cs typeface="+mj-lt"/>
                <a:sym typeface="华文细黑" panose="02010600040101010101" pitchFamily="2" charset="-122"/>
              </a:rPr>
              <a:t> -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+mn-ea"/>
              </a:rPr>
              <a:t>sharedUserId</a:t>
            </a:r>
            <a:endParaRPr lang="en-US" altLang="zh-CN" sz="3000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b="0" u="none"/>
              <a:t>设定不同用户间共享数据。 默认情况下，Android 会为每个应用分配其唯一用户 ID。如果两个或多个应用将此属性设置为相同的值，则这些应用都将共享相同的 ID，前提是这些应用的签名完全相同。具有相同用户 ID 的应用可以访问彼此的数据，如果需要的话，还可以在同一进程中运行。</a:t>
            </a:r>
            <a:endParaRPr b="0" u="none"/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endParaRPr b="0" u="none"/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b="0" u="none"/>
              <a:t>API 级别 29 中已弃用此属性。</a:t>
            </a:r>
            <a:endParaRPr b="0" u="none"/>
          </a:p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b="0" u="none"/>
              <a:t>注意，由于现有应用无法移除此值，这类应用应添加 android:sharedUserMaxSdkVersion="32"</a:t>
            </a:r>
            <a:r>
              <a:rPr lang="zh-CN" b="0" u="none"/>
              <a:t>。</a:t>
            </a:r>
            <a:endParaRPr lang="zh-CN" b="0" u="none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常用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标签属性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-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+mn-ea"/>
              </a:rPr>
              <a:t>directBootAware</a:t>
            </a:r>
            <a:endParaRPr lang="en-US" altLang="zh-CN" sz="3000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b="0" u="none"/>
              <a:t>直接启动模式。直接启动模式是在Android7.0之后出现的，当设备已正常开机但尚未解锁时，称设备处于DirectBoot模式。默认情况下，应用不会在DirectBoot模式下启动，即使是系统应用。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如果应用需要在DirectBoot模式下启动，可以在manifext.xml将directBootAware属性设定为true。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&lt;application android:directBootAware="true" &gt;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需要在“直接启动”模式下运行的一些常见应用用例包括：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1. 已安排通知的应用，如闹钟应用；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2. 提供重要用户通知的应用，如短信应用；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3. 提供无障碍服务的应用，如 Talkback；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4. 关键的系统服务，如CarService等。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常用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标签属性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-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+mn-ea"/>
              </a:rPr>
              <a:t>directBootAware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/>
              <a:t>对应用程序而言，存储空间分为以下两种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1. Credential encrypted storage，凭据加密存储区。默认存储数据的地方，仅在用户解锁手机后可用。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2. Device encrypted storage，设备加密存储区。主要对应的就是DirectBoot时使用的存储空间。该存储空间在DirectBoot模式下和用户解锁手机后都可以使用。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常用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标签属性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-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+mn-ea"/>
              </a:rPr>
              <a:t>directBootAware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/>
              <a:t>当Android系统开机后，首先进入一个DirectBoot模式，如果应用在DirectBoot模式下运行时需要访问本地数据，可以通过调用Context.createDeviceProtectedStorageContext()创建一个特殊的Context实例。通过此实例发出的所有存储类 API 调用均可以访问设备的加密存储。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如下所示：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Context directBootContext = appContext.createDeviceProtectedStorageContext();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如果需要监听屏幕解锁的时机，可以注册下面的广播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android.intent.action.LOCKED_BOOT_COMPLETED    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官方文档：https://developer.android.google.cn/training/articles/direct-boot?hl=zh-cn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常用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AndroidManifest.xml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标签属性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-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+mn-ea"/>
              </a:rPr>
              <a:t>uses-library</a:t>
            </a:r>
            <a:endParaRPr lang="en-US" altLang="zh-CN" sz="3000" b="0" u="none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en-US" altLang="zh-CN" sz="3000" dirty="0">
              <a:solidFill>
                <a:schemeClr val="tx2"/>
              </a:solidFill>
              <a:latin typeface="华文细黑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/>
              <a:t>指定应用必须与之关联的共享库。 该标签会告知系统将库的代码添加到软件包的类加载器中。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&lt;uses-library</a:t>
            </a:r>
            <a:r>
              <a:rPr lang="en-US" b="0" u="none"/>
              <a:t> </a:t>
            </a:r>
            <a:r>
              <a:rPr b="0" u="none"/>
              <a:t>android:name="string"</a:t>
            </a:r>
            <a:r>
              <a:rPr lang="en-US" b="0" u="none"/>
              <a:t> </a:t>
            </a:r>
            <a:r>
              <a:rPr b="0" u="none"/>
              <a:t>android:required=["true" | "false"] /&gt;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1" u="none"/>
              <a:t>android:name</a:t>
            </a:r>
            <a:r>
              <a:rPr lang="zh-CN" b="1" u="none"/>
              <a:t>，</a:t>
            </a:r>
            <a:r>
              <a:rPr b="0" u="none"/>
              <a:t>库的名称。此名称</a:t>
            </a:r>
            <a:r>
              <a:rPr lang="zh-CN" b="0" u="none"/>
              <a:t>需要</a:t>
            </a:r>
            <a:r>
              <a:rPr b="0" u="none"/>
              <a:t>使用的软件包提供。例如，“android.test.runner”是一个包含 Android 测试类的软件包。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1" u="none"/>
              <a:t>android:required</a:t>
            </a:r>
            <a:r>
              <a:rPr lang="zh-CN" b="1" u="none"/>
              <a:t>，</a:t>
            </a:r>
            <a:r>
              <a:rPr lang="zh-CN" b="0" u="none"/>
              <a:t>设定</a:t>
            </a:r>
            <a:r>
              <a:rPr b="0" u="none"/>
              <a:t>应用是否需要 android:name 指定的库：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"true"：如果没有此库，则应用将无法正常运行。系统不允许在没有此库的设备上安装应用。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"false"：应用可以使用此库（如果存在），但专门在没有此库的情况下运行（如果有必要）。系统允许安装应用，即使不存在此库也是如此。如果使用 "false"，则需要在运行时检查有没有此库</a:t>
            </a:r>
            <a:r>
              <a:rPr lang="zh-CN" b="0" u="none"/>
              <a:t>。</a:t>
            </a:r>
            <a:endParaRPr lang="zh-CN" b="0" u="none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第三步，编写逻辑代码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u="none"/>
              <a:t>在</a:t>
            </a:r>
            <a:r>
              <a:rPr lang="en-US" altLang="zh-CN" b="0" u="none"/>
              <a:t>Application</a:t>
            </a:r>
            <a:r>
              <a:rPr lang="zh-CN" altLang="en-US" b="0" u="none"/>
              <a:t>中启动</a:t>
            </a:r>
            <a:r>
              <a:rPr lang="en-US" altLang="zh-CN" b="0" u="none"/>
              <a:t>Service</a:t>
            </a:r>
            <a:endParaRPr lang="en-US" altLang="zh-CN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class SystemApplication : Application() {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override fun onCreate() {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super.onCreate()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Log.e("System", "System APP started")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val intent = Intent()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intent.setPackage("com.android.systemapp")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intent.setAction("com.android.systemapp.action")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    startService(intent)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    }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}</a:t>
            </a:r>
            <a:endParaRPr lang="zh-CN" altLang="en-US" b="0" u="none"/>
          </a:p>
          <a:p>
            <a:pPr algn="l">
              <a:lnSpc>
                <a:spcPct val="150000"/>
              </a:lnSpc>
            </a:pPr>
            <a:r>
              <a:rPr lang="zh-CN" altLang="en-US" b="0" u="none"/>
              <a:t>完整代码请见视频文稿</a:t>
            </a:r>
            <a:endParaRPr lang="zh-CN" altLang="en-US" b="0" u="none"/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第四步，验证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/>
              <a:t>将编写好的系统应用 push 到System/app/下，不过由于模拟器的 System 分区不开放写入权限，在此之前我们需要先获取 System 分区的写入权限。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1" u="none"/>
              <a:t>1</a:t>
            </a:r>
            <a:r>
              <a:rPr lang="en-US" b="1" u="none"/>
              <a:t>)</a:t>
            </a:r>
            <a:r>
              <a:rPr b="1" u="none"/>
              <a:t>修改模拟器写入权限</a:t>
            </a:r>
            <a:endParaRPr b="1" u="none"/>
          </a:p>
          <a:p>
            <a:pPr algn="l">
              <a:lnSpc>
                <a:spcPct val="150000"/>
              </a:lnSpc>
            </a:pPr>
            <a:r>
              <a:rPr b="0" u="none"/>
              <a:t>./emulator -list-avds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./emulator -writable-system -avd Pixel_2_API_31 -no-snapshot-load -qemu // 修改</a:t>
            </a:r>
            <a:r>
              <a:rPr lang="en-US" b="0" u="none"/>
              <a:t>system</a:t>
            </a:r>
            <a:r>
              <a:rPr b="0" u="none"/>
              <a:t>分区</a:t>
            </a:r>
            <a:r>
              <a:rPr lang="zh-CN" b="0" u="none"/>
              <a:t>，获取</a:t>
            </a:r>
            <a:r>
              <a:rPr b="0" u="none"/>
              <a:t>写入权限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adb root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adb remount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adb reboot // 重启模拟器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// 等待模拟器重启后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adb root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adb remount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系统应用简介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第四步，验证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1" u="none"/>
              <a:t>2</a:t>
            </a:r>
            <a:r>
              <a:rPr lang="en-US" b="1" u="none"/>
              <a:t>)</a:t>
            </a:r>
            <a:r>
              <a:rPr b="1" u="none"/>
              <a:t>将应用 apk push到 system/app/xxx 目录</a:t>
            </a:r>
            <a:endParaRPr b="1" u="none"/>
          </a:p>
          <a:p>
            <a:pPr algn="l">
              <a:lnSpc>
                <a:spcPct val="150000"/>
              </a:lnSpc>
            </a:pPr>
            <a:r>
              <a:rPr b="0" u="none"/>
              <a:t>在system/app目录下新建一个SystemApp（名称任意），然后将 apk push到该目录下。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1" u="none"/>
              <a:t>3</a:t>
            </a:r>
            <a:r>
              <a:rPr lang="en-US" b="1" u="none"/>
              <a:t>)</a:t>
            </a:r>
            <a:r>
              <a:rPr b="1" u="none"/>
              <a:t>重启模拟器，查看效果</a:t>
            </a:r>
            <a:endParaRPr b="1" u="none"/>
          </a:p>
          <a:p>
            <a:pPr algn="l">
              <a:lnSpc>
                <a:spcPct val="150000"/>
              </a:lnSpc>
            </a:pPr>
            <a:r>
              <a:rPr b="0" u="none"/>
              <a:t>模拟器重启后，SystemApp进程会自动启动，并在屏幕上覆盖一个黑色View5秒后，View自行消失，整个过程中 SystemApp 没有弹出权限申请的窗口。</a:t>
            </a: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使用adb kill [进程号]杀死 SystemApp，系统会立即将 SystemApp 进程拉起。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pic>
        <p:nvPicPr>
          <p:cNvPr id="2" name="图片 1" descr="qrcode_for_gh_c8d3ee092f91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1" y="4337841"/>
            <a:ext cx="1831975" cy="1831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0.06615 0.00347 C 0.18138 0.02755 0.26706 -0.20116 0.36901 -0.17778 C 0.47045 -0.1544 0.58881 0.12176 0.67709 0.14352 C 0.76524 0.16551 0.83842 -0.01597 0.89831 -0.04653 C 0.95873 -0.07731 1.0056 -0.05509 1.03802 -0.04074 C 1.07032 -0.02639 1.1211 0.03056 1.14519 0.00232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8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5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2" grpId="2" bldLvl="0" animBg="1"/>
      <p:bldP spid="32" grpId="3" bldLvl="0" animBg="1"/>
      <p:bldP spid="38" grpId="0" bldLvl="0" animBg="1"/>
      <p:bldP spid="38" grpId="1" bldLvl="0" animBg="1"/>
      <p:bldP spid="55" grpId="0" bldLvl="0" animBg="1"/>
      <p:bldP spid="55" grpId="1" bldLvl="0" animBg="1"/>
      <p:bldP spid="55" grpId="2" bldLvl="0" animBg="1"/>
      <p:bldP spid="55" grpId="3" bldLvl="0" animBg="1"/>
      <p:bldP spid="56" grpId="0" bldLvl="0" animBg="1"/>
      <p:bldP spid="56" grpId="1" bldLvl="0" animBg="1"/>
      <p:bldP spid="56" grpId="2" bldLvl="0" animBg="1"/>
      <p:bldP spid="56" grpId="3" bldLvl="0" animBg="1"/>
      <p:bldP spid="57" grpId="0" bldLvl="0" animBg="1"/>
      <p:bldP spid="57" grpId="1" bldLvl="0" animBg="1"/>
      <p:bldP spid="57" grpId="2" bldLvl="0" animBg="1"/>
      <p:bldP spid="57" grpId="3" bldLvl="0" animBg="1"/>
      <p:bldP spid="58" grpId="0" bldLvl="0" animBg="1"/>
      <p:bldP spid="58" grpId="1" bldLvl="0" animBg="1"/>
      <p:bldP spid="58" grpId="2" bldLvl="0" animBg="1"/>
      <p:bldP spid="58" grpId="3" bldLvl="0" animBg="1"/>
      <p:bldP spid="66" grpId="0" bldLvl="0" animBg="1"/>
      <p:bldP spid="66" grpId="1" bldLvl="0" animBg="1"/>
      <p:bldP spid="72" grpId="0" bldLvl="0" animBg="1"/>
      <p:bldP spid="72" grpId="1" bldLvl="0" animBg="1"/>
      <p:bldP spid="72" grpId="2" bldLvl="0" animBg="1"/>
      <p:bldP spid="72" grpId="3" bldLvl="0" animBg="1"/>
      <p:bldP spid="78" grpId="0" bldLvl="0" animBg="1"/>
      <p:bldP spid="78" grpId="1" bldLvl="0" animBg="1"/>
      <p:bldP spid="78" grpId="2" bldLvl="0" animBg="1"/>
      <p:bldP spid="78" grpId="3" bldLvl="0" animBg="1"/>
      <p:bldP spid="81" grpId="0" bldLvl="0" animBg="1"/>
      <p:bldP spid="81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7" grpId="0" bldLvl="0" animBg="1"/>
      <p:bldP spid="97" grpId="1" bldLvl="0" animBg="1"/>
      <p:bldP spid="99" grpId="0" bldLvl="0" animBg="1"/>
      <p:bldP spid="99" grpId="1" bldLvl="0" animBg="1"/>
      <p:bldP spid="99" grpId="2" bldLvl="0" animBg="1"/>
      <p:bldP spid="99" grpId="3" bldLvl="0" animBg="1"/>
      <p:bldP spid="117" grpId="0" bldLvl="0" animBg="1"/>
      <p:bldP spid="117" grpId="1" bldLvl="0" animBg="1"/>
      <p:bldP spid="122" grpId="0" bldLvl="0" animBg="1"/>
      <p:bldP spid="122" grpId="1" bldLvl="0" animBg="1"/>
      <p:bldP spid="122" grpId="2" bldLvl="0" animBg="1"/>
      <p:bldP spid="122" grpId="3" bldLvl="0" animBg="1"/>
      <p:bldP spid="123" grpId="0" bldLvl="0" animBg="1"/>
      <p:bldP spid="123" grpId="1" bldLvl="0" animBg="1"/>
      <p:bldP spid="123" grpId="2" bldLvl="0" animBg="1"/>
      <p:bldP spid="123" grpId="3" bldLvl="0" animBg="1"/>
      <p:bldP spid="124" grpId="0" bldLvl="0" animBg="1"/>
      <p:bldP spid="124" grpId="1" bldLvl="0" animBg="1"/>
      <p:bldP spid="124" grpId="2" bldLvl="0" animBg="1"/>
      <p:bldP spid="124" grpId="3" bldLvl="0" animBg="1"/>
      <p:bldP spid="126" grpId="0" bldLvl="0" animBg="1"/>
      <p:bldP spid="126" grpId="1" bldLvl="0" animBg="1"/>
      <p:bldP spid="129" grpId="0"/>
      <p:bldP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系统应用简介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/>
              <a:t>我们第一次启动Android系统的手机时，会发现手机中已经预先安装了很多应用，例如：系统设置、桌面等等。这些应用并不是通过普通的方法安装到系统上的，而是直接嵌入在Android ROM中，直接刷写到硬件中的。通过这种方式安装的应用，无法使用通常的方法卸载。只有在获取root权限后，删除对应目录下的的apk文件（或者刷机），否则无法移除这些系统应用。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我们总结系统应用具有以下特点，且这些特点都是普通应用所不具备的。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可以调用Android SDK未公开的私有API。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拥有更高的系统权限。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直接嵌入到Android ROM中，普通方法无法卸载。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系统应用准备条件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制作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包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framework</a:t>
            </a:r>
            <a:endParaRPr lang="en-US" altLang="zh-CN"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b="0" u="none">
                <a:latin typeface="华文细黑" charset="0"/>
                <a:ea typeface="华文细黑" charset="0"/>
                <a:cs typeface="华文细黑" charset="0"/>
              </a:rPr>
              <a:t>编译指令 </a:t>
            </a:r>
            <a:r>
              <a:rPr b="0" u="none">
                <a:latin typeface="华文细黑" charset="0"/>
                <a:ea typeface="华文细黑" charset="0"/>
                <a:cs typeface="华文细黑" charset="0"/>
              </a:rPr>
              <a:t>make framework-minus-apex</a:t>
            </a:r>
            <a:endParaRPr lang="en-US" altLang="zh-CN" b="0" u="none">
              <a:latin typeface="华文细黑" charset="0"/>
              <a:ea typeface="华文细黑" charset="0"/>
              <a:cs typeface="华文细黑" charset="0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altLang="en-US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输出目录：</a:t>
            </a:r>
            <a:r>
              <a:rPr b="0" u="none">
                <a:latin typeface="华文细黑" charset="0"/>
                <a:ea typeface="华文细黑" charset="0"/>
                <a:cs typeface="华文细黑" charset="0"/>
              </a:rPr>
              <a:t>/out/target/common/obj/JAVA_LIBRARIES/framework-minus-apex_intermediates/</a:t>
            </a:r>
            <a:endParaRPr lang="en-US" altLang="zh-CN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制作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 包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导入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studio</a:t>
            </a:r>
            <a:endParaRPr lang="en-US" altLang="zh-CN"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工程目录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build.gradle</a:t>
            </a: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添加如下代码</a:t>
            </a:r>
            <a:endParaRPr lang="en-US" altLang="zh-CN"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华文细黑" charset="0"/>
                <a:ea typeface="华文细黑" charset="0"/>
                <a:cs typeface="华文细黑" charset="0"/>
              </a:rPr>
              <a:t>allprojects{ gradle.projectsEvaluated { tasks.withType(JavaCompile) { Set&lt;File&gt; fileSet = options.bootstrapClasspath.getFiles() List&lt;File&gt; newFileList = new ArrayList&lt;&gt;(); newFileList.add(new File("./app/libs/framework_header.jar")) newFileList.addAll(fileSet) options.bootstrapClasspath = files( newFileList.toArray() ) } } }</a:t>
            </a:r>
            <a:endParaRPr lang="en-US" altLang="zh-CN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en-US" altLang="zh-CN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APP</a:t>
            </a: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目录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build.gradle</a:t>
            </a: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引入</a:t>
            </a:r>
            <a:r>
              <a:rPr lang="en-US" altLang="zh-CN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jiar</a:t>
            </a:r>
            <a:r>
              <a:rPr lang="zh-CN" alt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包</a:t>
            </a:r>
            <a:endParaRPr lang="en-US" altLang="zh-CN"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华文细黑" charset="0"/>
                <a:ea typeface="华文细黑" charset="0"/>
                <a:cs typeface="华文细黑" charset="0"/>
              </a:rPr>
              <a:t>compileOnly files('libs/framework_header.jar')</a:t>
            </a:r>
            <a:endParaRPr lang="zh-CN" altLang="en-US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制作系统签名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控制台进入AOSP的build目录</a:t>
            </a:r>
            <a:endParaRPr b="1" u="none"/>
          </a:p>
          <a:p>
            <a:pPr algn="l">
              <a:lnSpc>
                <a:spcPct val="150000"/>
              </a:lnSpc>
            </a:pPr>
            <a:r>
              <a:rPr b="0" u="none"/>
              <a:t>cd build/target/product/security</a:t>
            </a:r>
            <a:endParaRPr b="0" u="none"/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制作系统签名</a:t>
            </a:r>
            <a:endParaRPr lang="zh-CN" altLang="en-US" sz="2000" b="1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b="0" u="none"/>
              <a:t>openssl pkcs8 -in platform.pk8 -inform DER -outform PEM -out </a:t>
            </a:r>
            <a:r>
              <a:rPr lang="en-US" b="0" u="none"/>
              <a:t>[</a:t>
            </a:r>
            <a:r>
              <a:rPr b="0" u="none"/>
              <a:t>platform.pem</a:t>
            </a:r>
            <a:r>
              <a:rPr lang="en-US" b="0" u="none"/>
              <a:t>]</a:t>
            </a:r>
            <a:r>
              <a:rPr b="0" u="none"/>
              <a:t> -nocrypt 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openssl pkcs12 -export -in platform.x509.pem -inkey [platform.pem] -out [platform.pk12] -name [key的别名] -password pass:[key的密码] 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keytool -importkeystore -deststorepass [key的密码] -destkeypass [key的密码] -destkeystore platform.jks -srckeystore platform.pk12 -srcstoretype PKCS12 -srcstorepass [key的密码] -alias </a:t>
            </a:r>
            <a:r>
              <a:rPr lang="en-US" b="0" u="none"/>
              <a:t>[key</a:t>
            </a:r>
            <a:r>
              <a:rPr lang="zh-CN" altLang="en-US" b="0" u="none"/>
              <a:t>的别名</a:t>
            </a:r>
            <a:r>
              <a:rPr b="0" u="none"/>
              <a:t>]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制作系统签名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b="1" u="none"/>
              <a:t>制作系统签名</a:t>
            </a:r>
            <a:endParaRPr lang="zh-CN" altLang="en-US" sz="2000" b="1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</a:pPr>
            <a:r>
              <a:rPr b="0" u="none"/>
              <a:t>openssl pkcs8 -in platform.pk8 -inform DER -outform PEM -out platform.pem -nocrypt </a:t>
            </a:r>
            <a:endParaRPr b="0" u="none"/>
          </a:p>
          <a:p>
            <a:pPr marL="285750" indent="-285750" algn="l">
              <a:lnSpc>
                <a:spcPct val="150000"/>
              </a:lnSpc>
            </a:pPr>
            <a:endParaRPr b="0" u="none"/>
          </a:p>
          <a:p>
            <a:pPr marL="285750" indent="-285750" algn="l">
              <a:lnSpc>
                <a:spcPct val="150000"/>
              </a:lnSpc>
            </a:pPr>
            <a:r>
              <a:rPr b="0" u="none"/>
              <a:t>openssl pkcs12 -export -in platform.x509.pem -inkey platform.pem -out platform.pk12 -name android -password pass:123456 </a:t>
            </a:r>
            <a:endParaRPr b="0" u="none"/>
          </a:p>
          <a:p>
            <a:pPr marL="285750" indent="-285750" algn="l">
              <a:lnSpc>
                <a:spcPct val="150000"/>
              </a:lnSpc>
            </a:pPr>
            <a:endParaRPr b="0" u="none"/>
          </a:p>
          <a:p>
            <a:pPr marL="285750" indent="-285750" algn="l">
              <a:lnSpc>
                <a:spcPct val="150000"/>
              </a:lnSpc>
            </a:pPr>
            <a:r>
              <a:rPr b="0" u="none"/>
              <a:t>keytool -importkeystore -deststorepass 123456 -destkeypass 123456 -destkeystore</a:t>
            </a:r>
            <a:r>
              <a:rPr lang="en-US" b="0" u="none"/>
              <a:t> </a:t>
            </a:r>
            <a:r>
              <a:rPr b="0" u="none"/>
              <a:t>platform.jks -srckeystore platform.pk12 -srcstoretype PKCS12 -srcstorepass 123456 -alias android</a:t>
            </a:r>
            <a:endParaRPr b="0" u="none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panose="02010600040101010101" pitchFamily="2" charset="-122"/>
                <a:sym typeface="华文细黑" panose="02010600040101010101" pitchFamily="2" charset="-122"/>
              </a:rPr>
              <a:t>制作系统签名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b="1">
                <a:solidFill>
                  <a:srgbClr val="000000"/>
                </a:solidFill>
              </a:rPr>
              <a:t>引入</a:t>
            </a:r>
            <a:r>
              <a:rPr lang="en-US" altLang="zh-CN" b="1">
                <a:solidFill>
                  <a:srgbClr val="000000"/>
                </a:solidFill>
              </a:rPr>
              <a:t>android studio</a:t>
            </a:r>
            <a:endParaRPr b="1" u="none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b="0" u="none"/>
              <a:t>将platform.jks放置在App目录下，并build.gradle中加入以下代码</a:t>
            </a:r>
            <a:endParaRPr b="0" u="none"/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/>
              <a:t>signingConfigs { sign { storeFile file('platform.jks') storePassword '123456' keyAlias 'android' keyPassword '123456' } } buildTypes { release { minifyEnabled false signingConfig signingConfigs.sign } debug { minifyEnabled false signingConfig signingConfigs.sign } }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5182</Words>
  <Application>WPS 演示</Application>
  <PresentationFormat>宽屏</PresentationFormat>
  <Paragraphs>237</Paragraphs>
  <Slides>21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DejaVu Sans</vt:lpstr>
      <vt:lpstr>华文细黑</vt:lpstr>
      <vt:lpstr>Droid Sans Fallback</vt:lpstr>
      <vt:lpstr>微软雅黑</vt:lpstr>
      <vt:lpstr>Aharoni</vt:lpstr>
      <vt:lpstr>Liberation Serif</vt:lpstr>
      <vt:lpstr>LiHei Pro</vt:lpstr>
      <vt:lpstr>Noto Sans CJK HK</vt:lpstr>
      <vt:lpstr>Helvetica</vt:lpstr>
      <vt:lpstr>华文细黑</vt:lpstr>
      <vt:lpstr>宋体</vt:lpstr>
      <vt:lpstr>Arial Unicode MS</vt:lpstr>
      <vt:lpstr>Calibri</vt:lpstr>
      <vt:lpstr>Bitstream Vera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link</cp:lastModifiedBy>
  <cp:revision>68</cp:revision>
  <dcterms:created xsi:type="dcterms:W3CDTF">2023-03-08T23:05:14Z</dcterms:created>
  <dcterms:modified xsi:type="dcterms:W3CDTF">2023-03-08T23:05:14Z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DF1ED61CC8EEB9381B04BC63C3ED5BAF</vt:lpwstr>
  </property>
  <property fmtid="{D5CDD505-2E9C-101B-9397-08002B2CF9AE}" pid="3" name="KSOProductBuildVer">
    <vt:lpwstr>2052-11.1.0.11691</vt:lpwstr>
  </property>
</Properties>
</file>