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1" r:id="rId8"/>
    <p:sldId id="262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b="1">
                <a:sym typeface="+mn-ea"/>
              </a:rPr>
              <a:t>Centos</a:t>
            </a:r>
            <a:r>
              <a:rPr lang="en-US" b="1">
                <a:sym typeface="+mn-ea"/>
              </a:rPr>
              <a:t>: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安装依赖包</a:t>
            </a:r>
            <a:endParaRPr lang="en-US" b="1">
              <a:sym typeface="+mn-ea"/>
            </a:endParaRPr>
          </a:p>
          <a:p>
            <a:r>
              <a:rPr>
                <a:sym typeface="+mn-ea"/>
              </a:rPr>
              <a:t>       yum install readline-devel pcre-devel openssl-devel gcc </a:t>
            </a:r>
            <a:r>
              <a:rPr>
                <a:solidFill>
                  <a:srgbClr val="942192"/>
                </a:solidFill>
                <a:sym typeface="+mn-ea"/>
              </a:rPr>
              <a:t>GeoIP-devel</a:t>
            </a:r>
            <a:endParaRPr>
              <a:solidFill>
                <a:srgbClr val="942192"/>
              </a:solidFill>
              <a:sym typeface="+mn-ea"/>
            </a:endParaRPr>
          </a:p>
          <a:p>
            <a:endParaRPr>
              <a:solidFill>
                <a:srgbClr val="942192"/>
              </a:solidFill>
              <a:sym typeface="+mn-ea"/>
            </a:endParaRPr>
          </a:p>
          <a:p>
            <a:r>
              <a:rPr lang="zh-CN">
                <a:solidFill>
                  <a:srgbClr val="942192"/>
                </a:solidFill>
                <a:ea typeface="宋体" panose="02010600030101010101" pitchFamily="2" charset="-122"/>
                <a:sym typeface="+mn-ea"/>
              </a:rPr>
              <a:t>说明：</a:t>
            </a:r>
            <a:r>
              <a:rPr>
                <a:solidFill>
                  <a:srgbClr val="942192"/>
                </a:solidFill>
                <a:sym typeface="+mn-ea"/>
              </a:rPr>
              <a:t>GeoIP-devel</a:t>
            </a:r>
            <a:r>
              <a:rPr lang="zh-CN">
                <a:solidFill>
                  <a:srgbClr val="942192"/>
                </a:solidFill>
                <a:ea typeface="宋体" panose="02010600030101010101" pitchFamily="2" charset="-122"/>
                <a:sym typeface="+mn-ea"/>
              </a:rPr>
              <a:t>是根据</a:t>
            </a:r>
            <a:r>
              <a:rPr lang="en-US" altLang="zh-CN">
                <a:solidFill>
                  <a:srgbClr val="942192"/>
                </a:solidFill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>
                <a:solidFill>
                  <a:srgbClr val="942192"/>
                </a:solidFill>
                <a:ea typeface="宋体" panose="02010600030101010101" pitchFamily="2" charset="-122"/>
                <a:sym typeface="+mn-ea"/>
              </a:rPr>
              <a:t>获取城市了模块，不需要的可以不安装</a:t>
            </a:r>
            <a:endParaRPr>
              <a:solidFill>
                <a:srgbClr val="942192"/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===================================================================================================================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root</a:t>
            </a:r>
            <a:r>
              <a:rPr lang="zh-CN" altLang="en-US">
                <a:ea typeface="宋体" panose="02010600030101010101" pitchFamily="2" charset="-122"/>
              </a:rPr>
              <a:t>用户登录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系统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、下载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http://openresty.org/cn/download.html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选择版本：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wget https://openresty.org/download/openresty-1.11.2.2.tar.gz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解压：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tar -zxvf openresty-1.11.2.2.tar.gz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安装：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./configure --with-http_geoip_module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执行：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make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然后执行：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make install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ym typeface="+mn-ea"/>
              </a:rPr>
              <a:t>===================================================================================================================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默认安装目录：/usr/local/openresty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检查是否有启动的</a:t>
            </a:r>
            <a:r>
              <a:rPr lang="en-US" altLang="zh-CN">
                <a:ea typeface="宋体" panose="02010600030101010101" pitchFamily="2" charset="-122"/>
              </a:rPr>
              <a:t>nginx</a:t>
            </a:r>
            <a:r>
              <a:rPr lang="zh-CN" altLang="en-US">
                <a:ea typeface="宋体" panose="02010600030101010101" pitchFamily="2" charset="-122"/>
              </a:rPr>
              <a:t>：ps -ef | grep nginx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启动</a:t>
            </a:r>
            <a:r>
              <a:rPr lang="en-US" altLang="zh-CN">
                <a:ea typeface="宋体" panose="02010600030101010101" pitchFamily="2" charset="-122"/>
              </a:rPr>
              <a:t>nginx</a:t>
            </a:r>
            <a:r>
              <a:rPr lang="zh-CN" altLang="en-US">
                <a:ea typeface="宋体" panose="02010600030101010101" pitchFamily="2" charset="-122"/>
              </a:rPr>
              <a:t>： /usr/local/openresty/nginx/sbin/nginx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访问测试：</a:t>
            </a:r>
            <a:r>
              <a:rPr lang="en-US" altLang="zh-CN">
                <a:ea typeface="宋体" panose="02010600030101010101" pitchFamily="2" charset="-122"/>
              </a:rPr>
              <a:t>IP:80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80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en-US" altLang="zh-CN">
                <a:ea typeface="宋体" panose="02010600030101010101" pitchFamily="2" charset="-122"/>
              </a:rPr>
              <a:t>nginx</a:t>
            </a:r>
            <a:r>
              <a:rPr lang="zh-CN" altLang="en-US">
                <a:ea typeface="宋体" panose="02010600030101010101" pitchFamily="2" charset="-122"/>
              </a:rPr>
              <a:t>默认端口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成功访问会有如下内容：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Welcome to OpenResty!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If you see this page, the OpenResty web platform is successfully installed and working. Further configuration is required.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For online documentation and support please refer to openresty.org.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Thank you for flying OpenResty.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/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/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/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/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10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t>OpenResty（Nginx）+LuaJIT（Lua）高并发web服务实践教程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half" idx="1"/>
          </p:nvPr>
        </p:nvSpPr>
        <p:spPr>
          <a:xfrm>
            <a:off x="4514998" y="1701601"/>
            <a:ext cx="7389813" cy="415321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OpenResty背景介绍，发展历史及安装</a:t>
            </a:r>
          </a:p>
          <a:p>
            <a:pPr>
              <a:buBlip>
                <a:blip r:embed="rId1"/>
              </a:buBlip>
            </a:pPr>
            <a:r>
              <a:t>OpenResty目录结构介绍以及开发第一个API</a:t>
            </a:r>
          </a:p>
          <a:p>
            <a:pPr>
              <a:buBlip>
                <a:blip r:embed="rId1"/>
              </a:buBlip>
            </a:pPr>
            <a:r>
              <a:t>Nginx&amp;OpenResty基础</a:t>
            </a:r>
          </a:p>
          <a:p>
            <a:pPr>
              <a:buBlip>
                <a:blip r:embed="rId1"/>
              </a:buBlip>
            </a:pPr>
            <a:r>
              <a:t>Lua语言基础</a:t>
            </a:r>
          </a:p>
          <a:p>
            <a:pPr>
              <a:buBlip>
                <a:blip r:embed="rId1"/>
              </a:buBlip>
            </a:pPr>
            <a:r>
              <a:t>Openresty中基于Nginx的Lua模块</a:t>
            </a:r>
          </a:p>
          <a:p>
            <a:pPr>
              <a:buBlip>
                <a:blip r:embed="rId1"/>
              </a:buBlip>
            </a:pPr>
            <a:r>
              <a:t>Openresty(Nginx)中的Geoip模块</a:t>
            </a:r>
          </a:p>
          <a:p>
            <a:pPr>
              <a:buBlip>
                <a:blip r:embed="rId1"/>
              </a:buBlip>
            </a:pPr>
            <a:r>
              <a:t>开发一个根据ip显示对应城市天气的API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/>
          <a:p>
            <a:r>
              <a:t>第一章：OpenResty背景介绍，发展历史及安装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什么是OpenResty，OpenResty的优势</a:t>
            </a:r>
          </a:p>
          <a:p>
            <a:r>
              <a:t>OpenResty包含的主要模块</a:t>
            </a:r>
          </a:p>
          <a:p>
            <a:r>
              <a:t>OpenResty的主要使用场景</a:t>
            </a:r>
          </a:p>
          <a:p>
            <a:r>
              <a:t>安装OpenResty（仅linux）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/>
          <a:p>
            <a:r>
              <a:t>OpenResty安装前准备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584960" indent="-603885" defTabSz="1207135">
              <a:defRPr sz="2770"/>
            </a:pPr>
            <a:r>
              <a:rPr b="1"/>
              <a:t>Centos</a:t>
            </a:r>
            <a:r>
              <a:t>:yum install readline-devel pcre-devel openssl-devel gcc </a:t>
            </a:r>
            <a:r>
              <a:rPr>
                <a:solidFill>
                  <a:srgbClr val="942192"/>
                </a:solidFill>
              </a:rPr>
              <a:t>GeoIP-devel</a:t>
            </a:r>
            <a:endParaRPr>
              <a:solidFill>
                <a:srgbClr val="942192"/>
              </a:solidFill>
            </a:endParaRPr>
          </a:p>
          <a:p>
            <a:pPr marL="1584960" indent="-603885" defTabSz="1207135">
              <a:defRPr sz="2770"/>
            </a:pPr>
            <a:r>
              <a:rPr b="1"/>
              <a:t>Debian｜Ubuntu</a:t>
            </a:r>
            <a:r>
              <a:t>：apt-get install libreadline-dev libncurses5-dev libpcre3-dev libssl-dev perl make build-essential  </a:t>
            </a:r>
            <a:r>
              <a:rPr>
                <a:solidFill>
                  <a:srgbClr val="942192"/>
                </a:solidFill>
              </a:rPr>
              <a:t>libgeoip-dev</a:t>
            </a:r>
            <a:endParaRPr>
              <a:solidFill>
                <a:srgbClr val="942192"/>
              </a:solidFill>
            </a:endParaRPr>
          </a:p>
          <a:p>
            <a:pPr marL="1584960" indent="-603885" defTabSz="1207135">
              <a:defRPr sz="2770"/>
            </a:pPr>
            <a:r>
              <a:t>紫色为geoip模块所需要的基础库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/>
          <a:p>
            <a:r>
              <a:t>OpenResty安装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520825" indent="-579120" defTabSz="1158240">
              <a:defRPr sz="2660" b="1"/>
            </a:pPr>
            <a:r>
              <a:t>wget </a:t>
            </a:r>
            <a:r>
              <a:rPr u="sng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https://openresty.org/download/openresty-1.11.2.1.tar.gz</a:t>
            </a:r>
            <a:endParaRPr u="sng">
              <a:solidFill>
                <a:srgbClr val="262626"/>
              </a:solidFill>
              <a:uFill>
                <a:solidFill>
                  <a:srgbClr val="262626"/>
                </a:solidFill>
              </a:uFill>
            </a:endParaRPr>
          </a:p>
          <a:p>
            <a:pPr marL="1520825" indent="-579120" defTabSz="1158240">
              <a:defRPr sz="2660" b="1"/>
            </a:pPr>
            <a:r>
              <a:t>tar -zxvf openresty-1.11.2.1.tar.gz</a:t>
            </a:r>
          </a:p>
          <a:p>
            <a:pPr marL="1520825" indent="-579120" defTabSz="1158240">
              <a:defRPr sz="2660" b="1"/>
            </a:pPr>
            <a:r>
              <a:t>cd openresty-1.11.2.1 </a:t>
            </a:r>
          </a:p>
          <a:p>
            <a:pPr marL="1520825" indent="-579120" defTabSz="1158240">
              <a:defRPr sz="2660" b="1"/>
            </a:pPr>
            <a:r>
              <a:t>./configure —with-http_geoip_module</a:t>
            </a:r>
          </a:p>
          <a:p>
            <a:pPr marL="1520825" indent="-579120" defTabSz="1158240">
              <a:defRPr sz="2660" b="1"/>
            </a:pPr>
            <a:r>
              <a:t>make &amp;&amp; make install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/>
          <a:p>
            <a:r>
              <a:t>OpenResty资料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OpenResty官网：</a:t>
            </a:r>
            <a:r>
              <a:rPr u="sng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http://openresty.org/</a:t>
            </a:r>
            <a:endParaRPr u="sng">
              <a:solidFill>
                <a:srgbClr val="262626"/>
              </a:solidFill>
              <a:uFill>
                <a:solidFill>
                  <a:srgbClr val="262626"/>
                </a:solidFill>
              </a:uFill>
            </a:endParaRPr>
          </a:p>
          <a:p>
            <a:r>
              <a:rPr>
                <a:sym typeface="+mn-ea"/>
              </a:rPr>
              <a:t>OpenResty</a:t>
            </a:r>
            <a:r>
              <a:rPr lang="zh-CN">
                <a:ea typeface="宋体" panose="02010600030101010101" pitchFamily="2" charset="-122"/>
                <a:sym typeface="+mn-ea"/>
              </a:rPr>
              <a:t>中文</a:t>
            </a:r>
            <a:r>
              <a:rPr>
                <a:sym typeface="+mn-ea"/>
              </a:rPr>
              <a:t>官网：</a:t>
            </a:r>
            <a:r>
              <a:rPr u="sng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http://openresty.org/cn/</a:t>
            </a:r>
            <a:endParaRPr u="sng">
              <a:solidFill>
                <a:srgbClr val="262626"/>
              </a:solidFill>
              <a:uFill>
                <a:solidFill>
                  <a:srgbClr val="262626"/>
                </a:solidFill>
              </a:uFill>
            </a:endParaRPr>
          </a:p>
          <a:p>
            <a:r>
              <a:t>GitHub地址：</a:t>
            </a:r>
            <a:r>
              <a:rPr u="sng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https://github.com/openresty/openresty</a:t>
            </a:r>
            <a:endParaRPr u="sng">
              <a:solidFill>
                <a:srgbClr val="262626"/>
              </a:solidFill>
              <a:uFill>
                <a:solidFill>
                  <a:srgbClr val="262626"/>
                </a:solidFill>
              </a:uFill>
            </a:endParaRPr>
          </a:p>
          <a:p>
            <a:r>
              <a:t>作者章亦春对于OpenResty的介绍：</a:t>
            </a:r>
            <a:r>
              <a:rPr u="sng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http://www.oschina.net/question/28_60461</a:t>
            </a:r>
            <a:endParaRPr u="sng">
              <a:solidFill>
                <a:srgbClr val="262626"/>
              </a:solidFill>
              <a:uFill>
                <a:solidFill>
                  <a:srgbClr val="262626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/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模板文件</vt:lpstr>
      <vt:lpstr>OpenResty（Nginx）+LuaJIT（Lua）高并发web服务实践教程</vt:lpstr>
      <vt:lpstr>PowerPoint 演示文稿</vt:lpstr>
      <vt:lpstr>第一章：OpenResty背景介绍，发展历史及安装</vt:lpstr>
      <vt:lpstr>OpenResty安装前准备</vt:lpstr>
      <vt:lpstr>OpenResty安装</vt:lpstr>
      <vt:lpstr>OpenResty资料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21</cp:revision>
  <dcterms:created xsi:type="dcterms:W3CDTF">2018-11-15T09:59:00Z</dcterms:created>
  <dcterms:modified xsi:type="dcterms:W3CDTF">2018-11-17T05:21:29Z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