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58" r:id="rId4"/>
    <p:sldId id="259" r:id="rId6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1219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1pPr>
    <a:lvl2pPr marL="0" marR="0" indent="609600" algn="l" defTabSz="1219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2pPr>
    <a:lvl3pPr marL="0" marR="0" indent="1219835" algn="l" defTabSz="1219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3pPr>
    <a:lvl4pPr marL="0" marR="0" indent="1829435" algn="l" defTabSz="1219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4pPr>
    <a:lvl5pPr marL="0" marR="0" indent="2439035" algn="l" defTabSz="1219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5pPr>
    <a:lvl6pPr marL="0" marR="0" indent="3049270" algn="l" defTabSz="1219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6pPr>
    <a:lvl7pPr marL="0" marR="0" indent="3658870" algn="l" defTabSz="1219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7pPr>
    <a:lvl8pPr marL="0" marR="0" indent="4268470" algn="l" defTabSz="1219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8pPr>
    <a:lvl9pPr marL="0" marR="0" indent="4878705" algn="l" defTabSz="1219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119" name="Shape 11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/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 panose="020F0502020204030204"/>
      </a:defRPr>
    </a:lvl1pPr>
    <a:lvl2pPr indent="228600" latinLnBrk="0">
      <a:defRPr sz="1200">
        <a:latin typeface="+mn-lt"/>
        <a:ea typeface="+mn-ea"/>
        <a:cs typeface="+mn-cs"/>
        <a:sym typeface="Calibri" panose="020F0502020204030204"/>
      </a:defRPr>
    </a:lvl2pPr>
    <a:lvl3pPr indent="457200" latinLnBrk="0">
      <a:defRPr sz="1200">
        <a:latin typeface="+mn-lt"/>
        <a:ea typeface="+mn-ea"/>
        <a:cs typeface="+mn-cs"/>
        <a:sym typeface="Calibri" panose="020F0502020204030204"/>
      </a:defRPr>
    </a:lvl3pPr>
    <a:lvl4pPr indent="685800" latinLnBrk="0">
      <a:defRPr sz="1200">
        <a:latin typeface="+mn-lt"/>
        <a:ea typeface="+mn-ea"/>
        <a:cs typeface="+mn-cs"/>
        <a:sym typeface="Calibri" panose="020F0502020204030204"/>
      </a:defRPr>
    </a:lvl4pPr>
    <a:lvl5pPr indent="914400" latinLnBrk="0">
      <a:defRPr sz="1200">
        <a:latin typeface="+mn-lt"/>
        <a:ea typeface="+mn-ea"/>
        <a:cs typeface="+mn-cs"/>
        <a:sym typeface="Calibri" panose="020F0502020204030204"/>
      </a:defRPr>
    </a:lvl5pPr>
    <a:lvl6pPr indent="1143000" latinLnBrk="0">
      <a:defRPr sz="1200">
        <a:latin typeface="+mn-lt"/>
        <a:ea typeface="+mn-ea"/>
        <a:cs typeface="+mn-cs"/>
        <a:sym typeface="Calibri" panose="020F0502020204030204"/>
      </a:defRPr>
    </a:lvl6pPr>
    <a:lvl7pPr indent="1371600" latinLnBrk="0">
      <a:defRPr sz="1200">
        <a:latin typeface="+mn-lt"/>
        <a:ea typeface="+mn-ea"/>
        <a:cs typeface="+mn-cs"/>
        <a:sym typeface="Calibri" panose="020F0502020204030204"/>
      </a:defRPr>
    </a:lvl7pPr>
    <a:lvl8pPr indent="1600200" latinLnBrk="0">
      <a:defRPr sz="1200">
        <a:latin typeface="+mn-lt"/>
        <a:ea typeface="+mn-ea"/>
        <a:cs typeface="+mn-cs"/>
        <a:sym typeface="Calibri" panose="020F0502020204030204"/>
      </a:defRPr>
    </a:lvl8pPr>
    <a:lvl9pPr indent="1828800" latinLnBrk="0">
      <a:defRPr sz="1200">
        <a:latin typeface="+mn-lt"/>
        <a:ea typeface="+mn-ea"/>
        <a:cs typeface="+mn-cs"/>
        <a:sym typeface="Calibri" panose="020F050202020403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  <a:p>
            <a:r>
              <a:rPr lang="zh-CN" altLang="en-US"/>
              <a:t>修改配置文件：</a:t>
            </a:r>
            <a:endParaRPr lang="zh-CN" altLang="en-US"/>
          </a:p>
          <a:p>
            <a:r>
              <a:rPr lang="zh-CN" altLang="en-US"/>
              <a:t> vim /usr/local/openresty/nginx/conf/nginx.conf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修改内容：在</a:t>
            </a:r>
            <a:r>
              <a:rPr lang="en-US" altLang="zh-CN"/>
              <a:t>58</a:t>
            </a:r>
            <a:r>
              <a:rPr lang="zh-CN" altLang="en-US">
                <a:ea typeface="宋体" panose="02010600030101010101" pitchFamily="2" charset="-122"/>
              </a:rPr>
              <a:t>行添加</a:t>
            </a:r>
            <a:endParaRPr lang="zh-CN" altLang="en-US">
              <a:ea typeface="宋体" panose="02010600030101010101" pitchFamily="2" charset="-122"/>
            </a:endParaRPr>
          </a:p>
          <a:p>
            <a:endParaRPr lang="zh-CN" altLang="en-US"/>
          </a:p>
          <a:p>
            <a:r>
              <a:rPr lang="zh-CN" altLang="en-US"/>
              <a:t>  location /test {</a:t>
            </a:r>
            <a:endParaRPr lang="zh-CN" altLang="en-US"/>
          </a:p>
          <a:p>
            <a:r>
              <a:rPr lang="zh-CN" altLang="en-US"/>
              <a:t>            default_type text/html;</a:t>
            </a:r>
            <a:endParaRPr lang="zh-CN" altLang="en-US"/>
          </a:p>
          <a:p>
            <a:r>
              <a:rPr lang="zh-CN" altLang="en-US"/>
              <a:t>            content_by_lua 'ngx.say("&lt;h1&gt;Hello World&lt;/h1&gt;")';</a:t>
            </a:r>
            <a:endParaRPr lang="zh-CN" altLang="en-US"/>
          </a:p>
          <a:p>
            <a:r>
              <a:rPr lang="zh-CN" altLang="en-US"/>
              <a:t>        }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查看</a:t>
            </a:r>
            <a:r>
              <a:rPr lang="en-US" altLang="zh-CN"/>
              <a:t>PID</a:t>
            </a:r>
            <a:r>
              <a:rPr lang="zh-CN" altLang="en-US">
                <a:ea typeface="宋体" panose="02010600030101010101" pitchFamily="2" charset="-122"/>
              </a:rPr>
              <a:t>：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cat /usr/local/openresty/nginx/logs/nginx.pid 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停止</a:t>
            </a:r>
            <a:r>
              <a:rPr lang="en-US" altLang="zh-CN"/>
              <a:t>nginx</a:t>
            </a:r>
            <a:r>
              <a:rPr lang="zh-CN" altLang="en-US">
                <a:ea typeface="宋体" panose="02010600030101010101" pitchFamily="2" charset="-122"/>
              </a:rPr>
              <a:t>：</a:t>
            </a:r>
            <a:endParaRPr lang="zh-CN" altLang="en-US">
              <a:ea typeface="宋体" panose="02010600030101010101" pitchFamily="2" charset="-122"/>
            </a:endParaRPr>
          </a:p>
          <a:p>
            <a:endParaRPr lang="zh-CN" altLang="en-US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cat /usr/local/openresty/nginx/logs/nginx.pid | xargs kill</a:t>
            </a:r>
            <a:endParaRPr lang="zh-CN" altLang="en-US">
              <a:ea typeface="宋体" panose="02010600030101010101" pitchFamily="2" charset="-122"/>
            </a:endParaRPr>
          </a:p>
          <a:p>
            <a:endParaRPr lang="zh-CN" altLang="en-US">
              <a:ea typeface="宋体" panose="02010600030101010101" pitchFamily="2" charset="-122"/>
            </a:endParaRPr>
          </a:p>
          <a:p>
            <a:endParaRPr lang="zh-CN" altLang="en-US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启动</a:t>
            </a:r>
            <a:r>
              <a:rPr lang="en-US" altLang="zh-CN">
                <a:ea typeface="宋体" panose="02010600030101010101" pitchFamily="2" charset="-122"/>
              </a:rPr>
              <a:t>nginx</a:t>
            </a:r>
            <a:r>
              <a:rPr lang="zh-CN" altLang="en-US">
                <a:ea typeface="宋体" panose="02010600030101010101" pitchFamily="2" charset="-122"/>
              </a:rPr>
              <a:t>：</a:t>
            </a:r>
            <a:endParaRPr lang="zh-CN" altLang="en-US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 /usr/local/openresty/nginx/sbin/nginx  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4" Type="http://schemas.openxmlformats.org/officeDocument/2006/relationships/image" Target="../media/image2.png"/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4" Type="http://schemas.openxmlformats.org/officeDocument/2006/relationships/image" Target="../media/image5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封面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21" name="Shape 2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/>
          <p:nvPr/>
        </p:nvSpPr>
        <p:spPr>
          <a:xfrm>
            <a:off x="1" y="6084708"/>
            <a:ext cx="12201922" cy="774880"/>
          </a:xfrm>
          <a:prstGeom prst="rect">
            <a:avLst/>
          </a:prstGeom>
          <a:solidFill>
            <a:srgbClr val="21B6BB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29" name="image1.png" descr="C:\Users\王佩丰\Desktop\51CTO学院-源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558" y="261442"/>
            <a:ext cx="1728193" cy="41439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0" name="Shape 30"/>
          <p:cNvSpPr/>
          <p:nvPr/>
        </p:nvSpPr>
        <p:spPr>
          <a:xfrm>
            <a:off x="7029121" y="6247693"/>
            <a:ext cx="4965740" cy="5105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 algn="r">
              <a:defRPr>
                <a:solidFill>
                  <a:srgbClr val="FFFFFF"/>
                </a:solidFill>
                <a:latin typeface="Arial Unicode MS"/>
                <a:ea typeface="Arial Unicode MS"/>
                <a:cs typeface="Arial Unicode MS"/>
                <a:sym typeface="Arial Unicode MS"/>
              </a:defRPr>
            </a:lvl1pPr>
          </a:lstStyle>
          <a:p>
            <a:r>
              <a:t>edu.51cto.com</a:t>
            </a:r>
          </a:p>
        </p:txBody>
      </p:sp>
      <p:sp>
        <p:nvSpPr>
          <p:cNvPr id="31" name="Shape 31"/>
          <p:cNvSpPr/>
          <p:nvPr/>
        </p:nvSpPr>
        <p:spPr>
          <a:xfrm>
            <a:off x="10308" y="981521"/>
            <a:ext cx="12201922" cy="45720"/>
          </a:xfrm>
          <a:prstGeom prst="rect">
            <a:avLst/>
          </a:prstGeom>
          <a:solidFill>
            <a:srgbClr val="21B6BB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2" name="Shape 32"/>
          <p:cNvSpPr/>
          <p:nvPr>
            <p:ph type="body" sz="quarter" idx="1" hasCustomPrompt="1"/>
          </p:nvPr>
        </p:nvSpPr>
        <p:spPr>
          <a:xfrm>
            <a:off x="5451102" y="2142393"/>
            <a:ext cx="5832649" cy="646332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800"/>
              </a:spcBef>
              <a:buClrTx/>
              <a:buSzTx/>
              <a:buFontTx/>
              <a:buNone/>
              <a:defRPr sz="3600">
                <a:solidFill>
                  <a:srgbClr val="21B6BB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  <a:lvl2pPr marL="1181735" indent="-571500">
              <a:spcBef>
                <a:spcPts val="800"/>
              </a:spcBef>
              <a:buClrTx/>
              <a:buFontTx/>
              <a:defRPr sz="3600">
                <a:solidFill>
                  <a:srgbClr val="21B6BB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2pPr>
            <a:lvl3pPr marL="1677035" indent="-457200">
              <a:spcBef>
                <a:spcPts val="800"/>
              </a:spcBef>
              <a:buClrTx/>
              <a:buFontTx/>
              <a:defRPr sz="3600">
                <a:solidFill>
                  <a:srgbClr val="21B6BB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3pPr>
            <a:lvl4pPr marL="2286635" indent="-457200">
              <a:spcBef>
                <a:spcPts val="800"/>
              </a:spcBef>
              <a:buClrTx/>
              <a:buFontTx/>
              <a:defRPr sz="3600">
                <a:solidFill>
                  <a:srgbClr val="21B6BB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4pPr>
            <a:lvl5pPr marL="2896870" indent="-457200">
              <a:spcBef>
                <a:spcPts val="800"/>
              </a:spcBef>
              <a:buClrTx/>
              <a:buFontTx/>
              <a:defRPr sz="3600">
                <a:solidFill>
                  <a:srgbClr val="21B6BB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3" name="Shape 33"/>
          <p:cNvSpPr/>
          <p:nvPr/>
        </p:nvSpPr>
        <p:spPr>
          <a:xfrm>
            <a:off x="4023036" y="2145031"/>
            <a:ext cx="2088234" cy="6883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defRPr sz="3600">
                <a:solidFill>
                  <a:srgbClr val="21B6BB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讲师：</a:t>
            </a:r>
          </a:p>
        </p:txBody>
      </p:sp>
      <p:sp>
        <p:nvSpPr>
          <p:cNvPr id="34" name="Shape 34"/>
          <p:cNvSpPr/>
          <p:nvPr>
            <p:ph type="body" sz="quarter" idx="13"/>
          </p:nvPr>
        </p:nvSpPr>
        <p:spPr>
          <a:xfrm>
            <a:off x="5428045" y="2925738"/>
            <a:ext cx="4487555" cy="746359"/>
          </a:xfrm>
          <a:prstGeom prst="rect">
            <a:avLst/>
          </a:prstGeom>
        </p:spPr>
        <p:txBody>
          <a:bodyPr/>
          <a:lstStyle/>
          <a:p>
            <a:pPr marL="381000" indent="-381000">
              <a:lnSpc>
                <a:spcPts val="5000"/>
              </a:lnSpc>
              <a:spcBef>
                <a:spcPts val="500"/>
              </a:spcBef>
              <a:buClrTx/>
              <a:buSzTx/>
              <a:buFontTx/>
              <a:buNone/>
              <a:defRPr sz="2400">
                <a:solidFill>
                  <a:srgbClr val="5A5A5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</a:p>
        </p:txBody>
      </p:sp>
      <p:pic>
        <p:nvPicPr>
          <p:cNvPr id="35" name="image3.png" descr="C:\Users\王佩丰\Desktop\为梦想增值 (2)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551" y="6238106"/>
            <a:ext cx="2016225" cy="472554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6" name="Shape 3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1" y="6084708"/>
            <a:ext cx="12201922" cy="774880"/>
          </a:xfrm>
          <a:prstGeom prst="rect">
            <a:avLst/>
          </a:prstGeom>
          <a:solidFill>
            <a:srgbClr val="21B6BB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44" name="image1.png" descr="C:\Users\王佩丰\Desktop\51CTO学院-源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558" y="261442"/>
            <a:ext cx="1728193" cy="41439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45" name="Shape 45"/>
          <p:cNvSpPr/>
          <p:nvPr/>
        </p:nvSpPr>
        <p:spPr>
          <a:xfrm>
            <a:off x="7029121" y="6247693"/>
            <a:ext cx="4965740" cy="5105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 algn="r">
              <a:defRPr>
                <a:solidFill>
                  <a:srgbClr val="FFFFFF"/>
                </a:solidFill>
                <a:latin typeface="Arial Unicode MS"/>
                <a:ea typeface="Arial Unicode MS"/>
                <a:cs typeface="Arial Unicode MS"/>
                <a:sym typeface="Arial Unicode MS"/>
              </a:defRPr>
            </a:lvl1pPr>
          </a:lstStyle>
          <a:p>
            <a:r>
              <a:t>edu.51cto.com</a:t>
            </a:r>
          </a:p>
        </p:txBody>
      </p:sp>
      <p:sp>
        <p:nvSpPr>
          <p:cNvPr id="46" name="Shape 46"/>
          <p:cNvSpPr/>
          <p:nvPr/>
        </p:nvSpPr>
        <p:spPr>
          <a:xfrm>
            <a:off x="0" y="0"/>
            <a:ext cx="12198350" cy="685958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7" name="Shape 47"/>
          <p:cNvSpPr/>
          <p:nvPr/>
        </p:nvSpPr>
        <p:spPr>
          <a:xfrm>
            <a:off x="-3573" y="-14925"/>
            <a:ext cx="4158533" cy="6874514"/>
          </a:xfrm>
          <a:prstGeom prst="rect">
            <a:avLst/>
          </a:prstGeom>
          <a:solidFill>
            <a:srgbClr val="21B6BB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8" name="Shape 48"/>
          <p:cNvSpPr/>
          <p:nvPr/>
        </p:nvSpPr>
        <p:spPr>
          <a:xfrm>
            <a:off x="779548" y="1443396"/>
            <a:ext cx="2592290" cy="12344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>
              <a:defRPr sz="44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课程目录</a:t>
            </a:r>
          </a:p>
          <a:p>
            <a:pPr>
              <a:defRPr sz="2300">
                <a:solidFill>
                  <a:srgbClr val="FFFFFF"/>
                </a:solidFill>
                <a:latin typeface="Arial Unicode MS"/>
                <a:ea typeface="Arial Unicode MS"/>
                <a:cs typeface="Arial Unicode MS"/>
                <a:sym typeface="Arial Unicode MS"/>
              </a:defRPr>
            </a:pPr>
            <a:r>
              <a:t>Course Contents</a:t>
            </a:r>
          </a:p>
        </p:txBody>
      </p:sp>
      <p:pic>
        <p:nvPicPr>
          <p:cNvPr id="49" name="image1.png" descr="C:\Users\王佩丰\Desktop\51CTO学院-源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3590" y="6094090"/>
            <a:ext cx="2045693" cy="49052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50" name="Shape 50"/>
          <p:cNvSpPr/>
          <p:nvPr>
            <p:ph type="body" sz="half" idx="1" hasCustomPrompt="1"/>
          </p:nvPr>
        </p:nvSpPr>
        <p:spPr>
          <a:xfrm>
            <a:off x="4514998" y="1701601"/>
            <a:ext cx="6408539" cy="4153217"/>
          </a:xfrm>
          <a:prstGeom prst="rect">
            <a:avLst/>
          </a:prstGeom>
        </p:spPr>
        <p:txBody>
          <a:bodyPr/>
          <a:lstStyle>
            <a:lvl1pPr marL="514350" indent="-514350">
              <a:spcBef>
                <a:spcPts val="0"/>
              </a:spcBef>
              <a:buClrTx/>
              <a:buFontTx/>
              <a:buBlip>
                <a:blip r:embed="rId3"/>
              </a:buBlip>
            </a:lvl1pPr>
            <a:lvl2pPr>
              <a:spcBef>
                <a:spcPts val="0"/>
              </a:spcBef>
              <a:buClrTx/>
              <a:buFontTx/>
            </a:lvl2pPr>
            <a:lvl3pPr>
              <a:spcBef>
                <a:spcPts val="0"/>
              </a:spcBef>
              <a:buClrTx/>
              <a:buFontTx/>
            </a:lvl3pPr>
            <a:lvl4pPr>
              <a:spcBef>
                <a:spcPts val="0"/>
              </a:spcBef>
              <a:buClrTx/>
              <a:buFontTx/>
            </a:lvl4pPr>
            <a:lvl5pPr>
              <a:spcBef>
                <a:spcPts val="0"/>
              </a:spcBef>
              <a:buClrTx/>
              <a:buFontTx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1" name="Shape 5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/>
        </p:nvSpPr>
        <p:spPr>
          <a:xfrm>
            <a:off x="1" y="6084708"/>
            <a:ext cx="12201922" cy="774880"/>
          </a:xfrm>
          <a:prstGeom prst="rect">
            <a:avLst/>
          </a:prstGeom>
          <a:solidFill>
            <a:srgbClr val="21B6BB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59" name="image1.png" descr="C:\Users\王佩丰\Desktop\51CTO学院-源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558" y="261442"/>
            <a:ext cx="1728193" cy="41439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60" name="Shape 60"/>
          <p:cNvSpPr/>
          <p:nvPr/>
        </p:nvSpPr>
        <p:spPr>
          <a:xfrm>
            <a:off x="7029121" y="6247693"/>
            <a:ext cx="4965740" cy="5105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 algn="r">
              <a:defRPr>
                <a:solidFill>
                  <a:srgbClr val="FFFFFF"/>
                </a:solidFill>
                <a:latin typeface="Arial Unicode MS"/>
                <a:ea typeface="Arial Unicode MS"/>
                <a:cs typeface="Arial Unicode MS"/>
                <a:sym typeface="Arial Unicode MS"/>
              </a:defRPr>
            </a:lvl1pPr>
          </a:lstStyle>
          <a:p>
            <a:r>
              <a:t>edu.51cto.com</a:t>
            </a:r>
          </a:p>
        </p:txBody>
      </p:sp>
      <p:sp>
        <p:nvSpPr>
          <p:cNvPr id="61" name="Shape 61"/>
          <p:cNvSpPr/>
          <p:nvPr/>
        </p:nvSpPr>
        <p:spPr>
          <a:xfrm flipV="1">
            <a:off x="7551" y="2971829"/>
            <a:ext cx="12198351" cy="45730"/>
          </a:xfrm>
          <a:prstGeom prst="rect">
            <a:avLst/>
          </a:prstGeom>
          <a:solidFill>
            <a:srgbClr val="21B6BB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62" name="Shape 62"/>
          <p:cNvSpPr/>
          <p:nvPr/>
        </p:nvSpPr>
        <p:spPr>
          <a:xfrm>
            <a:off x="1130623" y="1796401"/>
            <a:ext cx="2441751" cy="2442314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 w="38100">
            <a:solidFill>
              <a:srgbClr val="21B6BB"/>
            </a:solidFill>
          </a:ln>
          <a:effectLst>
            <a:outerShdw blurRad="63500" rotWithShape="0">
              <a:srgbClr val="000000">
                <a:alpha val="30000"/>
              </a:srgbClr>
            </a:outerShdw>
          </a:effectLst>
        </p:spPr>
        <p:txBody>
          <a:bodyPr lIns="45719" rIns="45719" anchor="ctr"/>
          <a:lstStyle/>
          <a:p>
            <a:pPr algn="ctr">
              <a:defRPr sz="37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</a:p>
        </p:txBody>
      </p:sp>
      <p:sp>
        <p:nvSpPr>
          <p:cNvPr id="63" name="Shape 63"/>
          <p:cNvSpPr/>
          <p:nvPr>
            <p:ph type="body" sz="quarter" idx="1" hasCustomPrompt="1"/>
          </p:nvPr>
        </p:nvSpPr>
        <p:spPr>
          <a:xfrm>
            <a:off x="3866927" y="2061327"/>
            <a:ext cx="8331423" cy="646332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800"/>
              </a:spcBef>
              <a:buClrTx/>
              <a:buSzTx/>
              <a:buFontTx/>
              <a:buNone/>
              <a:defRPr sz="3600">
                <a:solidFill>
                  <a:srgbClr val="21B6BB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  <a:lvl2pPr marL="1181735" indent="-571500">
              <a:spcBef>
                <a:spcPts val="800"/>
              </a:spcBef>
              <a:buClrTx/>
              <a:buFontTx/>
              <a:defRPr sz="3600">
                <a:solidFill>
                  <a:srgbClr val="21B6BB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2pPr>
            <a:lvl3pPr marL="1677035" indent="-457200">
              <a:spcBef>
                <a:spcPts val="800"/>
              </a:spcBef>
              <a:buClrTx/>
              <a:buFontTx/>
              <a:defRPr sz="3600">
                <a:solidFill>
                  <a:srgbClr val="21B6BB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3pPr>
            <a:lvl4pPr marL="2286635" indent="-457200">
              <a:spcBef>
                <a:spcPts val="800"/>
              </a:spcBef>
              <a:buClrTx/>
              <a:buFontTx/>
              <a:defRPr sz="3600">
                <a:solidFill>
                  <a:srgbClr val="21B6BB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4pPr>
            <a:lvl5pPr marL="2896870" indent="-457200">
              <a:spcBef>
                <a:spcPts val="800"/>
              </a:spcBef>
              <a:buClrTx/>
              <a:buFontTx/>
              <a:defRPr sz="3600">
                <a:solidFill>
                  <a:srgbClr val="21B6BB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4" name="Shape 64"/>
          <p:cNvSpPr/>
          <p:nvPr>
            <p:ph type="body" sz="quarter" idx="13"/>
          </p:nvPr>
        </p:nvSpPr>
        <p:spPr>
          <a:xfrm>
            <a:off x="4659017" y="3213722"/>
            <a:ext cx="6264695" cy="746359"/>
          </a:xfrm>
          <a:prstGeom prst="rect">
            <a:avLst/>
          </a:prstGeom>
        </p:spPr>
        <p:txBody>
          <a:bodyPr/>
          <a:lstStyle/>
          <a:p>
            <a:pPr marL="381000" indent="-381000">
              <a:lnSpc>
                <a:spcPts val="5000"/>
              </a:lnSpc>
              <a:defRPr>
                <a:solidFill>
                  <a:srgbClr val="21B6BB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</a:p>
        </p:txBody>
      </p:sp>
      <p:pic>
        <p:nvPicPr>
          <p:cNvPr id="65" name="image3.png" descr="C:\Users\王佩丰\Desktop\为梦想增值 (2)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551" y="6238106"/>
            <a:ext cx="2016225" cy="472554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66" name="Shape 6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/>
        </p:nvSpPr>
        <p:spPr>
          <a:xfrm>
            <a:off x="1" y="6084708"/>
            <a:ext cx="12201922" cy="774880"/>
          </a:xfrm>
          <a:prstGeom prst="rect">
            <a:avLst/>
          </a:prstGeom>
          <a:solidFill>
            <a:srgbClr val="21B6BB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74" name="image1.png" descr="C:\Users\王佩丰\Desktop\51CTO学院-源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558" y="261442"/>
            <a:ext cx="1728193" cy="41439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75" name="Shape 75"/>
          <p:cNvSpPr/>
          <p:nvPr/>
        </p:nvSpPr>
        <p:spPr>
          <a:xfrm>
            <a:off x="7029121" y="6247693"/>
            <a:ext cx="4965740" cy="5105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 algn="r">
              <a:defRPr>
                <a:solidFill>
                  <a:srgbClr val="FFFFFF"/>
                </a:solidFill>
                <a:latin typeface="Arial Unicode MS"/>
                <a:ea typeface="Arial Unicode MS"/>
                <a:cs typeface="Arial Unicode MS"/>
                <a:sym typeface="Arial Unicode MS"/>
              </a:defRPr>
            </a:lvl1pPr>
          </a:lstStyle>
          <a:p>
            <a:r>
              <a:t>edu.51cto.com</a:t>
            </a:r>
          </a:p>
        </p:txBody>
      </p:sp>
      <p:sp>
        <p:nvSpPr>
          <p:cNvPr id="76" name="Shape 76"/>
          <p:cNvSpPr/>
          <p:nvPr>
            <p:ph type="title" hasCustomPrompt="1"/>
          </p:nvPr>
        </p:nvSpPr>
        <p:spPr>
          <a:xfrm>
            <a:off x="956928" y="1485578"/>
            <a:ext cx="10200541" cy="718443"/>
          </a:xfrm>
          <a:prstGeom prst="rect">
            <a:avLst/>
          </a:prstGeom>
        </p:spPr>
        <p:txBody>
          <a:bodyPr/>
          <a:lstStyle>
            <a:lvl1pPr algn="l">
              <a:defRPr sz="3700">
                <a:solidFill>
                  <a:srgbClr val="21B6BB"/>
                </a:solidFill>
              </a:defRPr>
            </a:lvl1pPr>
          </a:lstStyle>
          <a:p>
            <a:r>
              <a:t>标题文本</a:t>
            </a:r>
          </a:p>
        </p:txBody>
      </p:sp>
      <p:sp>
        <p:nvSpPr>
          <p:cNvPr id="77" name="Shape 77"/>
          <p:cNvSpPr/>
          <p:nvPr/>
        </p:nvSpPr>
        <p:spPr>
          <a:xfrm>
            <a:off x="10308" y="981521"/>
            <a:ext cx="12201922" cy="45720"/>
          </a:xfrm>
          <a:prstGeom prst="rect">
            <a:avLst/>
          </a:prstGeom>
          <a:solidFill>
            <a:srgbClr val="21B6BB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78" name="Shape 78"/>
          <p:cNvSpPr/>
          <p:nvPr>
            <p:ph type="body" sz="half" idx="1" hasCustomPrompt="1"/>
          </p:nvPr>
        </p:nvSpPr>
        <p:spPr>
          <a:xfrm>
            <a:off x="985837" y="2349500"/>
            <a:ext cx="10153651" cy="29527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A5A5A"/>
                </a:solidFill>
              </a:defRPr>
            </a:lvl1pPr>
            <a:lvl2pPr>
              <a:defRPr>
                <a:solidFill>
                  <a:srgbClr val="5A5A5A"/>
                </a:solidFill>
              </a:defRPr>
            </a:lvl2pPr>
            <a:lvl3pPr>
              <a:defRPr>
                <a:solidFill>
                  <a:srgbClr val="5A5A5A"/>
                </a:solidFill>
              </a:defRPr>
            </a:lvl3pPr>
            <a:lvl4pPr>
              <a:defRPr>
                <a:solidFill>
                  <a:srgbClr val="5A5A5A"/>
                </a:solidFill>
              </a:defRPr>
            </a:lvl4pPr>
            <a:lvl5pPr>
              <a:defRPr>
                <a:solidFill>
                  <a:srgbClr val="5A5A5A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pic>
        <p:nvPicPr>
          <p:cNvPr id="79" name="image3.png" descr="C:\Users\王佩丰\Desktop\为梦想增值 (2)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551" y="6238106"/>
            <a:ext cx="2016225" cy="472554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80" name="Shape 8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/>
        </p:nvSpPr>
        <p:spPr>
          <a:xfrm>
            <a:off x="1" y="6084708"/>
            <a:ext cx="12201922" cy="774880"/>
          </a:xfrm>
          <a:prstGeom prst="rect">
            <a:avLst/>
          </a:prstGeom>
          <a:solidFill>
            <a:srgbClr val="21B6BB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88" name="image1.png" descr="C:\Users\王佩丰\Desktop\51CTO学院-源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558" y="261442"/>
            <a:ext cx="1728193" cy="41439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89" name="Shape 89"/>
          <p:cNvSpPr/>
          <p:nvPr/>
        </p:nvSpPr>
        <p:spPr>
          <a:xfrm>
            <a:off x="7029121" y="6247693"/>
            <a:ext cx="4965740" cy="5105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 algn="r">
              <a:defRPr>
                <a:solidFill>
                  <a:srgbClr val="FFFFFF"/>
                </a:solidFill>
                <a:latin typeface="Arial Unicode MS"/>
                <a:ea typeface="Arial Unicode MS"/>
                <a:cs typeface="Arial Unicode MS"/>
                <a:sym typeface="Arial Unicode MS"/>
              </a:defRPr>
            </a:lvl1pPr>
          </a:lstStyle>
          <a:p>
            <a:r>
              <a:t>edu.51cto.com</a:t>
            </a:r>
          </a:p>
        </p:txBody>
      </p:sp>
      <p:sp>
        <p:nvSpPr>
          <p:cNvPr id="90" name="Shape 90"/>
          <p:cNvSpPr/>
          <p:nvPr/>
        </p:nvSpPr>
        <p:spPr>
          <a:xfrm>
            <a:off x="3310" y="0"/>
            <a:ext cx="12198351" cy="685958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91" name="Shape 91"/>
          <p:cNvSpPr/>
          <p:nvPr/>
        </p:nvSpPr>
        <p:spPr>
          <a:xfrm>
            <a:off x="5493" y="3285778"/>
            <a:ext cx="12195176" cy="3573811"/>
          </a:xfrm>
          <a:prstGeom prst="rect">
            <a:avLst/>
          </a:prstGeom>
          <a:solidFill>
            <a:srgbClr val="21B6BB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92" name="Shape 92"/>
          <p:cNvSpPr/>
          <p:nvPr/>
        </p:nvSpPr>
        <p:spPr>
          <a:xfrm>
            <a:off x="5019054" y="1703242"/>
            <a:ext cx="7179296" cy="15900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defRPr sz="8800">
                <a:solidFill>
                  <a:srgbClr val="21B6BB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Arial Unicode MS"/>
                <a:ea typeface="Arial Unicode MS"/>
                <a:cs typeface="Arial Unicode MS"/>
                <a:sym typeface="Arial Unicode MS"/>
              </a:defRPr>
            </a:lvl1pPr>
          </a:lstStyle>
          <a:p>
            <a:r>
              <a:t>Thank You !</a:t>
            </a:r>
          </a:p>
        </p:txBody>
      </p:sp>
      <p:pic>
        <p:nvPicPr>
          <p:cNvPr id="93" name="image1.png" descr="C:\Users\王佩丰\Desktop\51CTO学院-源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1582" y="405458"/>
            <a:ext cx="2030769" cy="486942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94" name="image3.png" descr="C:\Users\王佩丰\Desktop\为梦想增值 (2)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3191" y="3583168"/>
            <a:ext cx="3960441" cy="92823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95" name="Shape 95"/>
          <p:cNvSpPr/>
          <p:nvPr/>
        </p:nvSpPr>
        <p:spPr>
          <a:xfrm>
            <a:off x="5494" y="3217259"/>
            <a:ext cx="12201922" cy="72009"/>
          </a:xfrm>
          <a:prstGeom prst="rect">
            <a:avLst/>
          </a:prstGeom>
          <a:solidFill>
            <a:srgbClr val="5A5A5A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96" name="Shape 96"/>
          <p:cNvSpPr/>
          <p:nvPr/>
        </p:nvSpPr>
        <p:spPr>
          <a:xfrm>
            <a:off x="1274638" y="1864970"/>
            <a:ext cx="2520282" cy="2520865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 w="38100">
            <a:solidFill>
              <a:srgbClr val="21B6BB"/>
            </a:solidFill>
          </a:ln>
          <a:effectLst>
            <a:outerShdw blurRad="63500" rotWithShape="0">
              <a:srgbClr val="000000">
                <a:alpha val="30000"/>
              </a:srgbClr>
            </a:outerShdw>
          </a:effectLst>
        </p:spPr>
        <p:txBody>
          <a:bodyPr lIns="45719" rIns="45719" anchor="ctr"/>
          <a:lstStyle/>
          <a:p>
            <a:pPr algn="ctr">
              <a:defRPr sz="37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</a:p>
        </p:txBody>
      </p:sp>
      <p:sp>
        <p:nvSpPr>
          <p:cNvPr id="97" name="Shape 97"/>
          <p:cNvSpPr/>
          <p:nvPr/>
        </p:nvSpPr>
        <p:spPr>
          <a:xfrm>
            <a:off x="5848641" y="4494629"/>
            <a:ext cx="4389178" cy="7010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 algn="r">
              <a:defRPr sz="3600">
                <a:solidFill>
                  <a:srgbClr val="FFFFFF"/>
                </a:solidFill>
                <a:latin typeface="Arial Unicode MS"/>
                <a:ea typeface="Arial Unicode MS"/>
                <a:cs typeface="Arial Unicode MS"/>
                <a:sym typeface="Arial Unicode MS"/>
              </a:defRPr>
            </a:lvl1pPr>
          </a:lstStyle>
          <a:p>
            <a:r>
              <a:t>edu.51cto.com</a:t>
            </a:r>
          </a:p>
        </p:txBody>
      </p:sp>
      <p:sp>
        <p:nvSpPr>
          <p:cNvPr id="98" name="Shape 9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/>
        </p:nvSpPr>
        <p:spPr>
          <a:xfrm>
            <a:off x="1" y="6084708"/>
            <a:ext cx="12201922" cy="774880"/>
          </a:xfrm>
          <a:prstGeom prst="rect">
            <a:avLst/>
          </a:prstGeom>
          <a:solidFill>
            <a:srgbClr val="21B6BB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106" name="image1.png" descr="C:\Users\王佩丰\Desktop\51CTO学院-源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558" y="261442"/>
            <a:ext cx="1728193" cy="41439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07" name="Shape 107"/>
          <p:cNvSpPr/>
          <p:nvPr/>
        </p:nvSpPr>
        <p:spPr>
          <a:xfrm>
            <a:off x="7029121" y="6247693"/>
            <a:ext cx="4965740" cy="5105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 algn="r">
              <a:defRPr>
                <a:solidFill>
                  <a:srgbClr val="FFFFFF"/>
                </a:solidFill>
                <a:latin typeface="Arial Unicode MS"/>
                <a:ea typeface="Arial Unicode MS"/>
                <a:cs typeface="Arial Unicode MS"/>
                <a:sym typeface="Arial Unicode MS"/>
              </a:defRPr>
            </a:lvl1pPr>
          </a:lstStyle>
          <a:p>
            <a:r>
              <a:t>edu.51cto.com</a:t>
            </a:r>
          </a:p>
        </p:txBody>
      </p:sp>
      <p:sp>
        <p:nvSpPr>
          <p:cNvPr id="108" name="Shape 108"/>
          <p:cNvSpPr/>
          <p:nvPr>
            <p:ph type="title" hasCustomPrompt="1"/>
          </p:nvPr>
        </p:nvSpPr>
        <p:spPr>
          <a:xfrm>
            <a:off x="956928" y="1485578"/>
            <a:ext cx="10200541" cy="718443"/>
          </a:xfrm>
          <a:prstGeom prst="rect">
            <a:avLst/>
          </a:prstGeom>
        </p:spPr>
        <p:txBody>
          <a:bodyPr/>
          <a:lstStyle>
            <a:lvl1pPr algn="l">
              <a:defRPr sz="3700">
                <a:solidFill>
                  <a:srgbClr val="21B6BB"/>
                </a:solidFill>
              </a:defRPr>
            </a:lvl1pPr>
          </a:lstStyle>
          <a:p>
            <a:r>
              <a:t>标题文本</a:t>
            </a:r>
          </a:p>
        </p:txBody>
      </p:sp>
      <p:sp>
        <p:nvSpPr>
          <p:cNvPr id="109" name="Shape 109"/>
          <p:cNvSpPr/>
          <p:nvPr/>
        </p:nvSpPr>
        <p:spPr>
          <a:xfrm>
            <a:off x="10308" y="981521"/>
            <a:ext cx="12201922" cy="45720"/>
          </a:xfrm>
          <a:prstGeom prst="rect">
            <a:avLst/>
          </a:prstGeom>
          <a:solidFill>
            <a:srgbClr val="21B6BB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10" name="Shape 110"/>
          <p:cNvSpPr/>
          <p:nvPr>
            <p:ph type="body" sz="half" idx="1" hasCustomPrompt="1"/>
          </p:nvPr>
        </p:nvSpPr>
        <p:spPr>
          <a:xfrm>
            <a:off x="985837" y="2349500"/>
            <a:ext cx="10153651" cy="29527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A5A5A"/>
                </a:solidFill>
              </a:defRPr>
            </a:lvl1pPr>
            <a:lvl2pPr>
              <a:defRPr>
                <a:solidFill>
                  <a:srgbClr val="5A5A5A"/>
                </a:solidFill>
              </a:defRPr>
            </a:lvl2pPr>
            <a:lvl3pPr>
              <a:defRPr>
                <a:solidFill>
                  <a:srgbClr val="5A5A5A"/>
                </a:solidFill>
              </a:defRPr>
            </a:lvl3pPr>
            <a:lvl4pPr>
              <a:defRPr>
                <a:solidFill>
                  <a:srgbClr val="5A5A5A"/>
                </a:solidFill>
              </a:defRPr>
            </a:lvl4pPr>
            <a:lvl5pPr>
              <a:defRPr>
                <a:solidFill>
                  <a:srgbClr val="5A5A5A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pic>
        <p:nvPicPr>
          <p:cNvPr id="111" name="image3.png" descr="C:\Users\王佩丰\Desktop\为梦想增值 (2)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551" y="6238106"/>
            <a:ext cx="2016225" cy="472554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12" name="Shape 11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image" Target="../media/image6.jpeg"/><Relationship Id="rId8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AFAFA"/>
            </a:gs>
            <a:gs pos="50000">
              <a:srgbClr val="FBFBFB"/>
            </a:gs>
            <a:gs pos="100000">
              <a:srgbClr val="FCFCF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1" y="6084708"/>
            <a:ext cx="12201922" cy="774880"/>
          </a:xfrm>
          <a:prstGeom prst="rect">
            <a:avLst/>
          </a:prstGeom>
          <a:solidFill>
            <a:srgbClr val="21B6BB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3" name="image1.png" descr="C:\Users\王佩丰\Desktop\51CTO学院-源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4558" y="261442"/>
            <a:ext cx="1728193" cy="41439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4" name="Shape 4"/>
          <p:cNvSpPr/>
          <p:nvPr/>
        </p:nvSpPr>
        <p:spPr>
          <a:xfrm>
            <a:off x="7029121" y="6247693"/>
            <a:ext cx="4965740" cy="5105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 algn="r">
              <a:defRPr>
                <a:solidFill>
                  <a:srgbClr val="FFFFFF"/>
                </a:solidFill>
                <a:latin typeface="Arial Unicode MS"/>
                <a:ea typeface="Arial Unicode MS"/>
                <a:cs typeface="Arial Unicode MS"/>
                <a:sym typeface="Arial Unicode MS"/>
              </a:defRPr>
            </a:lvl1pPr>
          </a:lstStyle>
          <a:p>
            <a:r>
              <a:t>edu.51cto.com</a:t>
            </a:r>
          </a:p>
        </p:txBody>
      </p:sp>
      <p:sp>
        <p:nvSpPr>
          <p:cNvPr id="5" name="Shape 5"/>
          <p:cNvSpPr/>
          <p:nvPr/>
        </p:nvSpPr>
        <p:spPr>
          <a:xfrm>
            <a:off x="0" y="1939"/>
            <a:ext cx="12198350" cy="6859588"/>
          </a:xfrm>
          <a:prstGeom prst="rect">
            <a:avLst/>
          </a:prstGeom>
          <a:solidFill>
            <a:srgbClr val="FFFFFF"/>
          </a:solidFill>
          <a:ln w="25400">
            <a:solidFill>
              <a:srgbClr val="FFFFFF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6" name="Shape 6"/>
          <p:cNvSpPr/>
          <p:nvPr/>
        </p:nvSpPr>
        <p:spPr>
          <a:xfrm>
            <a:off x="5493" y="4294089"/>
            <a:ext cx="12195176" cy="1368470"/>
          </a:xfrm>
          <a:prstGeom prst="rect">
            <a:avLst/>
          </a:prstGeom>
          <a:solidFill>
            <a:srgbClr val="21B6BB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7" name="Shape 7"/>
          <p:cNvSpPr/>
          <p:nvPr>
            <p:ph type="title"/>
          </p:nvPr>
        </p:nvSpPr>
        <p:spPr>
          <a:xfrm>
            <a:off x="770581" y="4501251"/>
            <a:ext cx="10657187" cy="95415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normAutofit/>
          </a:bodyPr>
          <a:lstStyle/>
          <a:p>
            <a:r>
              <a:t>标题文本</a:t>
            </a:r>
          </a:p>
        </p:txBody>
      </p:sp>
      <p:pic>
        <p:nvPicPr>
          <p:cNvPr id="8" name="image2.jpg" descr="C:\Users\王佩丰\Desktop\未标题-2.jpg"/>
          <p:cNvPicPr>
            <a:picLocks noChangeAspect="1"/>
          </p:cNvPicPr>
          <p:nvPr/>
        </p:nvPicPr>
        <p:blipFill>
          <a:blip r:embed="rId9"/>
          <a:srcRect t="3588"/>
          <a:stretch>
            <a:fillRect/>
          </a:stretch>
        </p:blipFill>
        <p:spPr>
          <a:xfrm>
            <a:off x="5493" y="-1"/>
            <a:ext cx="12220553" cy="429409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9" name="image1.png" descr="C:\Users\王佩丰\Desktop\51CTO学院-源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6566" y="6002542"/>
            <a:ext cx="2304258" cy="55252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0" name="image3.png" descr="C:\Users\王佩丰\Desktop\为梦想增值 (2)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20635441">
            <a:off x="533958" y="939042"/>
            <a:ext cx="3985733" cy="934157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1" name="Shape 11"/>
          <p:cNvSpPr/>
          <p:nvPr/>
        </p:nvSpPr>
        <p:spPr>
          <a:xfrm>
            <a:off x="7121252" y="6093397"/>
            <a:ext cx="4965740" cy="5105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 algn="r">
              <a:defRPr>
                <a:solidFill>
                  <a:srgbClr val="21B6BB"/>
                </a:solidFill>
                <a:latin typeface="Arial Unicode MS"/>
                <a:ea typeface="Arial Unicode MS"/>
                <a:cs typeface="Arial Unicode MS"/>
                <a:sym typeface="Arial Unicode MS"/>
              </a:defRPr>
            </a:lvl1pPr>
          </a:lstStyle>
          <a:p>
            <a:r>
              <a:t>edu.51cto.com</a:t>
            </a:r>
          </a:p>
        </p:txBody>
      </p:sp>
      <p:sp>
        <p:nvSpPr>
          <p:cNvPr id="12" name="Shape 12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/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ransition spd="med"/>
  <p:txStyles>
    <p:titleStyle>
      <a:lvl1pPr marL="0" marR="0" indent="0" algn="ctr" defTabSz="1219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5400" b="0" i="0" u="none" strike="noStrike" cap="none" spc="0" baseline="0">
          <a:ln>
            <a:noFill/>
          </a:ln>
          <a:solidFill>
            <a:srgbClr val="FFFFFF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1pPr>
      <a:lvl2pPr marL="0" marR="0" indent="0" algn="ctr" defTabSz="1219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5400" b="0" i="0" u="none" strike="noStrike" cap="none" spc="0" baseline="0">
          <a:ln>
            <a:noFill/>
          </a:ln>
          <a:solidFill>
            <a:srgbClr val="FFFFFF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2pPr>
      <a:lvl3pPr marL="0" marR="0" indent="0" algn="ctr" defTabSz="1219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5400" b="0" i="0" u="none" strike="noStrike" cap="none" spc="0" baseline="0">
          <a:ln>
            <a:noFill/>
          </a:ln>
          <a:solidFill>
            <a:srgbClr val="FFFFFF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3pPr>
      <a:lvl4pPr marL="0" marR="0" indent="0" algn="ctr" defTabSz="1219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5400" b="0" i="0" u="none" strike="noStrike" cap="none" spc="0" baseline="0">
          <a:ln>
            <a:noFill/>
          </a:ln>
          <a:solidFill>
            <a:srgbClr val="FFFFFF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4pPr>
      <a:lvl5pPr marL="0" marR="0" indent="0" algn="ctr" defTabSz="1219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5400" b="0" i="0" u="none" strike="noStrike" cap="none" spc="0" baseline="0">
          <a:ln>
            <a:noFill/>
          </a:ln>
          <a:solidFill>
            <a:srgbClr val="FFFFFF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5pPr>
      <a:lvl6pPr marL="0" marR="0" indent="0" algn="ctr" defTabSz="1219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5400" b="0" i="0" u="none" strike="noStrike" cap="none" spc="0" baseline="0">
          <a:ln>
            <a:noFill/>
          </a:ln>
          <a:solidFill>
            <a:srgbClr val="FFFFFF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6pPr>
      <a:lvl7pPr marL="0" marR="0" indent="0" algn="ctr" defTabSz="1219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5400" b="0" i="0" u="none" strike="noStrike" cap="none" spc="0" baseline="0">
          <a:ln>
            <a:noFill/>
          </a:ln>
          <a:solidFill>
            <a:srgbClr val="FFFFFF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7pPr>
      <a:lvl8pPr marL="0" marR="0" indent="0" algn="ctr" defTabSz="1219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5400" b="0" i="0" u="none" strike="noStrike" cap="none" spc="0" baseline="0">
          <a:ln>
            <a:noFill/>
          </a:ln>
          <a:solidFill>
            <a:srgbClr val="FFFFFF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8pPr>
      <a:lvl9pPr marL="0" marR="0" indent="0" algn="ctr" defTabSz="1219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5400" b="0" i="0" u="none" strike="noStrike" cap="none" spc="0" baseline="0">
          <a:ln>
            <a:noFill/>
          </a:ln>
          <a:solidFill>
            <a:srgbClr val="FFFFFF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9pPr>
    </p:titleStyle>
    <p:bodyStyle>
      <a:lvl1pPr marL="1600835" marR="0" indent="-609600" algn="l" defTabSz="12192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21B6BB"/>
        </a:buClr>
        <a:buSzPct val="100000"/>
        <a:buFont typeface="Wingdings" panose="05000000000000000000"/>
        <a:buChar char="●"/>
        <a:defRPr sz="2800" b="0" i="0" u="none" strike="noStrike" cap="none" spc="0" baseline="0">
          <a:ln>
            <a:noFill/>
          </a:ln>
          <a:solidFill>
            <a:srgbClr val="595959"/>
          </a:solidFill>
          <a:uFillTx/>
          <a:latin typeface="+mn-lt"/>
          <a:ea typeface="+mn-ea"/>
          <a:cs typeface="+mn-cs"/>
          <a:sym typeface="Calibri" panose="020F0502020204030204"/>
        </a:defRPr>
      </a:lvl1pPr>
      <a:lvl2pPr marL="1054735" marR="0" indent="-444500" algn="l" defTabSz="12192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21B6BB"/>
        </a:buClr>
        <a:buSzPct val="100000"/>
        <a:buFont typeface="Wingdings" panose="05000000000000000000"/>
        <a:buChar char="–"/>
        <a:defRPr sz="2800" b="0" i="0" u="none" strike="noStrike" cap="none" spc="0" baseline="0">
          <a:ln>
            <a:noFill/>
          </a:ln>
          <a:solidFill>
            <a:srgbClr val="595959"/>
          </a:solidFill>
          <a:uFillTx/>
          <a:latin typeface="+mn-lt"/>
          <a:ea typeface="+mn-ea"/>
          <a:cs typeface="+mn-cs"/>
          <a:sym typeface="Calibri" panose="020F0502020204030204"/>
        </a:defRPr>
      </a:lvl2pPr>
      <a:lvl3pPr marL="1575435" marR="0" indent="-355600" algn="l" defTabSz="12192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21B6BB"/>
        </a:buClr>
        <a:buSzPct val="100000"/>
        <a:buFont typeface="Wingdings" panose="05000000000000000000"/>
        <a:buChar char="•"/>
        <a:defRPr sz="2800" b="0" i="0" u="none" strike="noStrike" cap="none" spc="0" baseline="0">
          <a:ln>
            <a:noFill/>
          </a:ln>
          <a:solidFill>
            <a:srgbClr val="595959"/>
          </a:solidFill>
          <a:uFillTx/>
          <a:latin typeface="+mn-lt"/>
          <a:ea typeface="+mn-ea"/>
          <a:cs typeface="+mn-cs"/>
          <a:sym typeface="Calibri" panose="020F0502020204030204"/>
        </a:defRPr>
      </a:lvl3pPr>
      <a:lvl4pPr marL="2185035" marR="0" indent="-355600" algn="l" defTabSz="12192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21B6BB"/>
        </a:buClr>
        <a:buSzPct val="100000"/>
        <a:buFont typeface="Wingdings" panose="05000000000000000000"/>
        <a:buChar char="•"/>
        <a:defRPr sz="2800" b="0" i="0" u="none" strike="noStrike" cap="none" spc="0" baseline="0">
          <a:ln>
            <a:noFill/>
          </a:ln>
          <a:solidFill>
            <a:srgbClr val="595959"/>
          </a:solidFill>
          <a:uFillTx/>
          <a:latin typeface="+mn-lt"/>
          <a:ea typeface="+mn-ea"/>
          <a:cs typeface="+mn-cs"/>
          <a:sym typeface="Calibri" panose="020F0502020204030204"/>
        </a:defRPr>
      </a:lvl4pPr>
      <a:lvl5pPr marL="2795270" marR="0" indent="-355600" algn="l" defTabSz="12192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21B6BB"/>
        </a:buClr>
        <a:buSzPct val="100000"/>
        <a:buFont typeface="Wingdings" panose="05000000000000000000"/>
        <a:buChar char="•"/>
        <a:defRPr sz="2800" b="0" i="0" u="none" strike="noStrike" cap="none" spc="0" baseline="0">
          <a:ln>
            <a:noFill/>
          </a:ln>
          <a:solidFill>
            <a:srgbClr val="595959"/>
          </a:solidFill>
          <a:uFillTx/>
          <a:latin typeface="+mn-lt"/>
          <a:ea typeface="+mn-ea"/>
          <a:cs typeface="+mn-cs"/>
          <a:sym typeface="Calibri" panose="020F0502020204030204"/>
        </a:defRPr>
      </a:lvl5pPr>
      <a:lvl6pPr marL="3404870" marR="0" indent="-355600" algn="l" defTabSz="12192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21B6BB"/>
        </a:buClr>
        <a:buSzPct val="100000"/>
        <a:buFont typeface="Wingdings" panose="05000000000000000000"/>
        <a:buChar char="•"/>
        <a:defRPr sz="2800" b="0" i="0" u="none" strike="noStrike" cap="none" spc="0" baseline="0">
          <a:ln>
            <a:noFill/>
          </a:ln>
          <a:solidFill>
            <a:srgbClr val="595959"/>
          </a:solidFill>
          <a:uFillTx/>
          <a:latin typeface="+mn-lt"/>
          <a:ea typeface="+mn-ea"/>
          <a:cs typeface="+mn-cs"/>
          <a:sym typeface="Calibri" panose="020F0502020204030204"/>
        </a:defRPr>
      </a:lvl6pPr>
      <a:lvl7pPr marL="3975100" marR="0" indent="-316230" algn="l" defTabSz="12192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21B6BB"/>
        </a:buClr>
        <a:buSzPct val="100000"/>
        <a:buFont typeface="Wingdings" panose="05000000000000000000"/>
        <a:buChar char="•"/>
        <a:defRPr sz="2800" b="0" i="0" u="none" strike="noStrike" cap="none" spc="0" baseline="0">
          <a:ln>
            <a:noFill/>
          </a:ln>
          <a:solidFill>
            <a:srgbClr val="595959"/>
          </a:solidFill>
          <a:uFillTx/>
          <a:latin typeface="+mn-lt"/>
          <a:ea typeface="+mn-ea"/>
          <a:cs typeface="+mn-cs"/>
          <a:sym typeface="Calibri" panose="020F0502020204030204"/>
        </a:defRPr>
      </a:lvl7pPr>
      <a:lvl8pPr marL="4584700" marR="0" indent="-316230" algn="l" defTabSz="12192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21B6BB"/>
        </a:buClr>
        <a:buSzPct val="100000"/>
        <a:buFont typeface="Wingdings" panose="05000000000000000000"/>
        <a:buChar char="•"/>
        <a:defRPr sz="2800" b="0" i="0" u="none" strike="noStrike" cap="none" spc="0" baseline="0">
          <a:ln>
            <a:noFill/>
          </a:ln>
          <a:solidFill>
            <a:srgbClr val="595959"/>
          </a:solidFill>
          <a:uFillTx/>
          <a:latin typeface="+mn-lt"/>
          <a:ea typeface="+mn-ea"/>
          <a:cs typeface="+mn-cs"/>
          <a:sym typeface="Calibri" panose="020F0502020204030204"/>
        </a:defRPr>
      </a:lvl8pPr>
      <a:lvl9pPr marL="5194935" marR="0" indent="-316230" algn="l" defTabSz="12192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21B6BB"/>
        </a:buClr>
        <a:buSzPct val="100000"/>
        <a:buFont typeface="Wingdings" panose="05000000000000000000"/>
        <a:buChar char="•"/>
        <a:defRPr sz="2800" b="0" i="0" u="none" strike="noStrike" cap="none" spc="0" baseline="0">
          <a:ln>
            <a:noFill/>
          </a:ln>
          <a:solidFill>
            <a:srgbClr val="595959"/>
          </a:solidFill>
          <a:uFillTx/>
          <a:latin typeface="+mn-lt"/>
          <a:ea typeface="+mn-ea"/>
          <a:cs typeface="+mn-cs"/>
          <a:sym typeface="Calibri" panose="020F0502020204030204"/>
        </a:defRPr>
      </a:lvl9pPr>
    </p:bodyStyle>
    <p:otherStyle>
      <a:lvl1pPr marL="0" marR="0" indent="0" algn="r" defTabSz="1219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1pPr>
      <a:lvl2pPr marL="0" marR="0" indent="609600" algn="r" defTabSz="1219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2pPr>
      <a:lvl3pPr marL="0" marR="0" indent="1219835" algn="r" defTabSz="1219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3pPr>
      <a:lvl4pPr marL="0" marR="0" indent="1829435" algn="r" defTabSz="1219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4pPr>
      <a:lvl5pPr marL="0" marR="0" indent="2439035" algn="r" defTabSz="1219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5pPr>
      <a:lvl6pPr marL="0" marR="0" indent="3049270" algn="r" defTabSz="1219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6pPr>
      <a:lvl7pPr marL="0" marR="0" indent="3658870" algn="r" defTabSz="1219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7pPr>
      <a:lvl8pPr marL="0" marR="0" indent="4268470" algn="r" defTabSz="1219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8pPr>
      <a:lvl9pPr marL="0" marR="0" indent="4878705" algn="r" defTabSz="1219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type="title"/>
          </p:nvPr>
        </p:nvSpPr>
        <p:spPr>
          <a:xfrm>
            <a:off x="770581" y="4501251"/>
            <a:ext cx="10657187" cy="954151"/>
          </a:xfrm>
          <a:prstGeom prst="rect">
            <a:avLst/>
          </a:prstGeom>
        </p:spPr>
        <p:txBody>
          <a:bodyPr/>
          <a:lstStyle>
            <a:lvl1pPr defTabSz="658495">
              <a:defRPr sz="2915"/>
            </a:lvl1pPr>
          </a:lstStyle>
          <a:p>
            <a:r>
              <a:t>OpenResty（Nginx）+LuaJIT（Lua）高并发web服务实践教程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type="title"/>
          </p:nvPr>
        </p:nvSpPr>
        <p:spPr>
          <a:xfrm>
            <a:off x="956928" y="1485578"/>
            <a:ext cx="10200541" cy="718443"/>
          </a:xfrm>
          <a:prstGeom prst="rect">
            <a:avLst/>
          </a:prstGeom>
        </p:spPr>
        <p:txBody>
          <a:bodyPr/>
          <a:lstStyle>
            <a:lvl1pPr defTabSz="1097280">
              <a:defRPr sz="3330"/>
            </a:lvl1pPr>
          </a:lstStyle>
          <a:p>
            <a:r>
              <a:t>第二章：OpenResty目录结构介绍以及开发第一个API</a:t>
            </a:r>
          </a:p>
        </p:txBody>
      </p:sp>
      <p:sp>
        <p:nvSpPr>
          <p:cNvPr id="128" name="Shape 128"/>
          <p:cNvSpPr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OpenResty目录结构介绍</a:t>
            </a:r>
          </a:p>
          <a:p>
            <a:r>
              <a:t>nginx配置文件及基本语法介绍</a:t>
            </a:r>
          </a:p>
          <a:p>
            <a:r>
              <a:t>我的第一个基于OpenResty的API，Hello World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/>
    </mc:Choice>
    <mc:Fallback>
      <p:transition spd="med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/>
    </mc:Choice>
    <mc:Fallback>
      <p:transition spd="med"/>
    </mc:Fallback>
  </mc:AlternateContent>
</p:sld>
</file>

<file path=ppt/theme/theme1.xml><?xml version="1.0" encoding="utf-8"?>
<a:theme xmlns:a="http://schemas.openxmlformats.org/drawingml/2006/main" name="模板文件">
  <a:themeElements>
    <a:clrScheme name="模板文件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0000"/>
      </a:accent1>
      <a:accent2>
        <a:srgbClr val="FF1515"/>
      </a:accent2>
      <a:accent3>
        <a:srgbClr val="C00000"/>
      </a:accent3>
      <a:accent4>
        <a:srgbClr val="3F3F3F"/>
      </a:accent4>
      <a:accent5>
        <a:srgbClr val="800080"/>
      </a:accent5>
      <a:accent6>
        <a:srgbClr val="7F7F7F"/>
      </a:accent6>
      <a:hlink>
        <a:srgbClr val="0000FF"/>
      </a:hlink>
      <a:folHlink>
        <a:srgbClr val="FF00FF"/>
      </a:folHlink>
    </a:clrScheme>
    <a:fontScheme name="模板文件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模板文件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1219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1219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模板文件">
  <a:themeElements>
    <a:clrScheme name="模板文件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0000"/>
      </a:accent1>
      <a:accent2>
        <a:srgbClr val="FF1515"/>
      </a:accent2>
      <a:accent3>
        <a:srgbClr val="C00000"/>
      </a:accent3>
      <a:accent4>
        <a:srgbClr val="3F3F3F"/>
      </a:accent4>
      <a:accent5>
        <a:srgbClr val="800080"/>
      </a:accent5>
      <a:accent6>
        <a:srgbClr val="7F7F7F"/>
      </a:accent6>
      <a:hlink>
        <a:srgbClr val="0000FF"/>
      </a:hlink>
      <a:folHlink>
        <a:srgbClr val="FF00FF"/>
      </a:folHlink>
    </a:clrScheme>
    <a:fontScheme name="模板文件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模板文件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1219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1219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132</Words>
  <Application>WPS 演示</Application>
  <PresentationFormat/>
  <Paragraphs>8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2" baseType="lpstr">
      <vt:lpstr>Arial</vt:lpstr>
      <vt:lpstr>宋体</vt:lpstr>
      <vt:lpstr>Wingdings</vt:lpstr>
      <vt:lpstr>Calibri</vt:lpstr>
      <vt:lpstr>Arial Unicode MS</vt:lpstr>
      <vt:lpstr>微软雅黑</vt:lpstr>
      <vt:lpstr>Wingdings</vt:lpstr>
      <vt:lpstr>Arial Unicode MS</vt:lpstr>
      <vt:lpstr>模板文件</vt:lpstr>
      <vt:lpstr>OpenResty（Nginx）+LuaJIT（Lua）高并发web服务实践教程</vt:lpstr>
      <vt:lpstr>第二章：OpenResty目录结构介绍以及开发第一个API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OpenResty（Nginx）+LuaJIT（Lua）高并发web服务实践教程</dc:title>
  <dc:creator/>
  <cp:lastModifiedBy>Administrator</cp:lastModifiedBy>
  <cp:revision>6</cp:revision>
  <dcterms:created xsi:type="dcterms:W3CDTF">2018-11-15T11:03:00Z</dcterms:created>
  <dcterms:modified xsi:type="dcterms:W3CDTF">2018-11-16T09:19:39Z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2052-10.1.0.7521</vt:lpwstr>
  </property>
</Properties>
</file>