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4" r:id="rId6"/>
    <p:sldId id="263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60960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12198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8294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24390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30492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36588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42684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487870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安装成功后，通过require(“resty.http”)引入 lua_http模块，它有以下的api方法：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syntax: httpc = http.new() 创建一个 http对象</a:t>
            </a:r>
            <a:endParaRPr lang="zh-CN" altLang="en-US"/>
          </a:p>
          <a:p>
            <a:r>
              <a:rPr lang="zh-CN" altLang="en-US"/>
              <a:t>    syntax: res, err = httpc:request_uri(uri, params)根据参数获取内容，包括：</a:t>
            </a:r>
            <a:endParaRPr lang="zh-CN" altLang="en-US"/>
          </a:p>
          <a:p>
            <a:r>
              <a:rPr lang="zh-CN" altLang="en-US"/>
              <a:t>        status 状态码</a:t>
            </a:r>
            <a:endParaRPr lang="zh-CN" altLang="en-US"/>
          </a:p>
          <a:p>
            <a:r>
              <a:rPr lang="zh-CN" altLang="en-US"/>
              <a:t>        headers 响应头</a:t>
            </a:r>
            <a:endParaRPr lang="zh-CN" altLang="en-US"/>
          </a:p>
          <a:p>
            <a:r>
              <a:rPr lang="zh-CN" altLang="en-US"/>
              <a:t>        body 响应体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=========================</a:t>
            </a:r>
            <a:r>
              <a:rPr lang="en-US" altLang="zh-CN">
                <a:sym typeface="+mn-ea"/>
              </a:rPr>
              <a:t>vim /usr/local/openresty/nginx/lua/test_http.lua，写以下代码： </a:t>
            </a:r>
            <a:r>
              <a:rPr lang="en-US" altLang="zh-CN"/>
              <a:t>==========================================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local http = require("resty.http")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httpc = http.new()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resp, err = httpc:request_uri("http://s.taobao.com", {</a:t>
            </a:r>
            <a:endParaRPr lang="en-US" altLang="zh-CN"/>
          </a:p>
          <a:p>
            <a:r>
              <a:rPr lang="en-US" altLang="zh-CN"/>
              <a:t>   method = "GET", </a:t>
            </a:r>
            <a:endParaRPr lang="en-US" altLang="zh-CN"/>
          </a:p>
          <a:p>
            <a:r>
              <a:rPr lang="en-US" altLang="zh-CN"/>
              <a:t>   path = "/search?q=hello", </a:t>
            </a:r>
            <a:endParaRPr lang="en-US" altLang="zh-CN"/>
          </a:p>
          <a:p>
            <a:r>
              <a:rPr lang="en-US" altLang="zh-CN"/>
              <a:t>   headers = {</a:t>
            </a:r>
            <a:endParaRPr lang="en-US" altLang="zh-CN"/>
          </a:p>
          <a:p>
            <a:r>
              <a:rPr lang="en-US" altLang="zh-CN"/>
              <a:t>	 ["User-Agent"] = "Mozilla/5.0 (Windows NT 6.1; WOW64) AppleWebKit/537.36 (KHTML, like Gecko) Chrome/40.0.2214.111 Safari/537.36"</a:t>
            </a:r>
            <a:endParaRPr lang="en-US" altLang="zh-CN"/>
          </a:p>
          <a:p>
            <a:r>
              <a:rPr lang="en-US" altLang="zh-CN"/>
              <a:t>   }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}) </a:t>
            </a:r>
            <a:endParaRPr lang="en-US" altLang="zh-CN"/>
          </a:p>
          <a:p>
            <a:r>
              <a:rPr lang="en-US" altLang="zh-CN"/>
              <a:t>if not resp then </a:t>
            </a:r>
            <a:endParaRPr lang="en-US" altLang="zh-CN"/>
          </a:p>
          <a:p>
            <a:r>
              <a:rPr lang="en-US" altLang="zh-CN"/>
              <a:t>   ngx.say("request error :", err) </a:t>
            </a:r>
            <a:endParaRPr lang="en-US" altLang="zh-CN"/>
          </a:p>
          <a:p>
            <a:r>
              <a:rPr lang="en-US" altLang="zh-CN"/>
              <a:t>   return </a:t>
            </a:r>
            <a:endParaRPr lang="en-US" altLang="zh-CN"/>
          </a:p>
          <a:p>
            <a:r>
              <a:rPr lang="en-US" altLang="zh-CN"/>
              <a:t>end </a:t>
            </a:r>
            <a:endParaRPr lang="en-US" altLang="zh-CN"/>
          </a:p>
          <a:p>
            <a:r>
              <a:rPr lang="en-US" altLang="zh-CN"/>
              <a:t>ngx.status = resp.status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for k, v in pairs(resp.headers) do </a:t>
            </a:r>
            <a:endParaRPr lang="en-US" altLang="zh-CN"/>
          </a:p>
          <a:p>
            <a:r>
              <a:rPr lang="en-US" altLang="zh-CN"/>
              <a:t>   if k ~= "Transfer-Encoding" and k ~= "Connection" then </a:t>
            </a:r>
            <a:endParaRPr lang="en-US" altLang="zh-CN"/>
          </a:p>
          <a:p>
            <a:r>
              <a:rPr lang="en-US" altLang="zh-CN"/>
              <a:t>    ngx.header[k] = v </a:t>
            </a:r>
            <a:endParaRPr lang="en-US" altLang="zh-CN"/>
          </a:p>
          <a:p>
            <a:r>
              <a:rPr lang="en-US" altLang="zh-CN"/>
              <a:t>   end </a:t>
            </a:r>
            <a:endParaRPr lang="en-US" altLang="zh-CN"/>
          </a:p>
          <a:p>
            <a:r>
              <a:rPr lang="en-US" altLang="zh-CN"/>
              <a:t>end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ngx.say(resp.body)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httpc:close()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==================================</a:t>
            </a:r>
            <a:r>
              <a:rPr lang="en-US" altLang="zh-CN">
                <a:sym typeface="+mn-ea"/>
              </a:rPr>
              <a:t>vim /usr/local/openresty/nginx/conf 加上以下的配置：</a:t>
            </a:r>
            <a:r>
              <a:rPr lang="en-US" altLang="zh-CN"/>
              <a:t>=============================================</a:t>
            </a:r>
            <a:endParaRPr lang="en-US" altLang="zh-CN"/>
          </a:p>
          <a:p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location /lua_http {</a:t>
            </a:r>
            <a:endParaRPr lang="en-US" altLang="zh-CN"/>
          </a:p>
          <a:p>
            <a:r>
              <a:rPr lang="en-US" altLang="zh-CN"/>
              <a:t>            resolver 8.8.8.8;</a:t>
            </a:r>
            <a:endParaRPr lang="en-US" altLang="zh-CN"/>
          </a:p>
          <a:p>
            <a:r>
              <a:rPr lang="en-US" altLang="zh-CN"/>
              <a:t>            default_type 'text/html';</a:t>
            </a:r>
            <a:endParaRPr lang="en-US" altLang="zh-CN"/>
          </a:p>
          <a:p>
            <a:r>
              <a:rPr lang="en-US" altLang="zh-CN"/>
              <a:t>            lua_code_cache on;</a:t>
            </a:r>
            <a:endParaRPr lang="en-US" altLang="zh-CN"/>
          </a:p>
          <a:p>
            <a:r>
              <a:rPr lang="en-US" altLang="zh-CN"/>
              <a:t>            content_by_lua_file /usr/local/openresty/nginx/lua/test_http.lua;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注意事项：</a:t>
            </a:r>
            <a:endParaRPr lang="en-US" altLang="zh-CN"/>
          </a:p>
          <a:p>
            <a:r>
              <a:rPr lang="en-US" altLang="zh-CN"/>
              <a:t>     在Nginx的配置文件nginx.conf的http部分，加上以下dns解析：</a:t>
            </a:r>
            <a:endParaRPr lang="en-US" altLang="zh-CN"/>
          </a:p>
          <a:p>
            <a:r>
              <a:rPr lang="en-US" altLang="zh-CN"/>
              <a:t>     vim /usr/servers/nginx/conf/nginx.conf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resolver 8.8.8.8; 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==================================浏览器访问：</a:t>
            </a:r>
            <a:r>
              <a:rPr lang="en-US" altLang="zh-CN">
                <a:sym typeface="+mn-ea"/>
              </a:rPr>
              <a:t>=============================================</a:t>
            </a:r>
            <a:endParaRPr lang="en-US" altLang="zh-CN"/>
          </a:p>
          <a:p>
            <a:r>
              <a:rPr lang="en-US" altLang="zh-CN"/>
              <a:t>http://116.196.177.123/lua_http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浏览器会显示淘宝的搜索页。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>
                <a:sym typeface="+mn-ea"/>
              </a:rPr>
              <a:t>它常用的API如下：</a:t>
            </a:r>
          </a:p>
          <a:p/>
          <a:p>
            <a:r>
              <a:rPr>
                <a:sym typeface="+mn-ea"/>
              </a:rPr>
              <a:t>    local cjson = require “cjson” 获取一个cjson对象</a:t>
            </a:r>
          </a:p>
          <a:p>
            <a:r>
              <a:rPr>
                <a:sym typeface="+mn-ea"/>
              </a:rPr>
              <a:t>    local str = cjson.encode(obj) obj转换成string</a:t>
            </a:r>
          </a:p>
          <a:p>
            <a:r>
              <a:rPr>
                <a:sym typeface="+mn-ea"/>
              </a:rPr>
              <a:t>    local obj = cjson.decode(str) 将string转obj</a:t>
            </a: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========================</a:t>
            </a:r>
            <a:r>
              <a:rPr lang="en-US" altLang="zh-CN">
                <a:sym typeface="+mn-ea"/>
              </a:rPr>
              <a:t>vim /usr/local/openresty/nginx/lua/test_cjson.lua</a:t>
            </a:r>
            <a:r>
              <a:rPr lang="en-US" altLang="zh-CN">
                <a:sym typeface="+mn-ea"/>
              </a:rPr>
              <a:t>，添加以下内容：==========================================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 cjson = require("cjson")</a:t>
            </a:r>
            <a:endParaRPr lang="en-US" altLang="zh-CN"/>
          </a:p>
          <a:p>
            <a:r>
              <a:rPr lang="en-US" altLang="zh-CN"/>
              <a:t>local obj = { </a:t>
            </a:r>
            <a:endParaRPr lang="en-US" altLang="zh-CN"/>
          </a:p>
          <a:p>
            <a:r>
              <a:rPr lang="en-US" altLang="zh-CN"/>
              <a:t>         id = 1,</a:t>
            </a:r>
            <a:endParaRPr lang="en-US" altLang="zh-CN"/>
          </a:p>
          <a:p>
            <a:r>
              <a:rPr lang="en-US" altLang="zh-CN"/>
              <a:t>         name = "zhangsan",</a:t>
            </a:r>
            <a:endParaRPr lang="en-US" altLang="zh-CN"/>
          </a:p>
          <a:p>
            <a:r>
              <a:rPr lang="en-US" altLang="zh-CN"/>
              <a:t>         age = nil,</a:t>
            </a:r>
            <a:endParaRPr lang="en-US" altLang="zh-CN"/>
          </a:p>
          <a:p>
            <a:r>
              <a:rPr lang="en-US" altLang="zh-CN"/>
              <a:t>         is_male = false,</a:t>
            </a:r>
            <a:endParaRPr lang="en-US" altLang="zh-CN"/>
          </a:p>
          <a:p>
            <a:r>
              <a:rPr lang="en-US" altLang="zh-CN"/>
              <a:t>         hobby = {"film", "music", "read"}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local str = cjson.encode(obj)</a:t>
            </a:r>
            <a:endParaRPr lang="en-US" altLang="zh-CN"/>
          </a:p>
          <a:p>
            <a:r>
              <a:rPr lang="en-US" altLang="zh-CN"/>
              <a:t>ngx.say(str, "&lt;br/&gt;") </a:t>
            </a:r>
            <a:endParaRPr lang="en-US" altLang="zh-CN"/>
          </a:p>
          <a:p>
            <a:r>
              <a:rPr lang="en-US" altLang="zh-CN"/>
              <a:t>str = '{"hobby":["film","music","read"],"is_male":false,"name":"zhangsan","id":1,"age":null}'</a:t>
            </a:r>
            <a:endParaRPr lang="en-US" altLang="zh-CN"/>
          </a:p>
          <a:p>
            <a:r>
              <a:rPr lang="en-US" altLang="zh-CN"/>
              <a:t>local obj = cjson.decode(str) </a:t>
            </a:r>
            <a:endParaRPr lang="en-US" altLang="zh-CN"/>
          </a:p>
          <a:p>
            <a:r>
              <a:rPr lang="en-US" altLang="zh-CN"/>
              <a:t>ngx.say(obj.age, "&lt;br/&gt;")</a:t>
            </a:r>
            <a:endParaRPr lang="en-US" altLang="zh-CN"/>
          </a:p>
          <a:p>
            <a:r>
              <a:rPr lang="en-US" altLang="zh-CN"/>
              <a:t>ngx.say(obj.age == nil, "&lt;br/&gt;")</a:t>
            </a:r>
            <a:endParaRPr lang="en-US" altLang="zh-CN"/>
          </a:p>
          <a:p>
            <a:r>
              <a:rPr lang="en-US" altLang="zh-CN"/>
              <a:t>ngx.say(obj.age == cjson.null, "&lt;br/&gt;")</a:t>
            </a:r>
            <a:endParaRPr lang="en-US" altLang="zh-CN"/>
          </a:p>
          <a:p>
            <a:r>
              <a:rPr lang="en-US" altLang="zh-CN"/>
              <a:t>ngx.say(obj.hobby[1], "&lt;br/&gt;")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==================================</a:t>
            </a:r>
            <a:r>
              <a:rPr lang="en-US" altLang="zh-CN">
                <a:sym typeface="+mn-ea"/>
              </a:rPr>
              <a:t> vim /usr/local/openresty/nginx/conf/nginx.conf </a:t>
            </a:r>
            <a:r>
              <a:rPr lang="en-US" altLang="zh-CN">
                <a:sym typeface="+mn-ea"/>
              </a:rPr>
              <a:t>加上以下的配置：</a:t>
            </a:r>
            <a:r>
              <a:rPr lang="en-US" altLang="zh-CN">
                <a:sym typeface="+mn-ea"/>
              </a:rPr>
              <a:t>=============================================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location ~ /lua_cjson { </a:t>
            </a:r>
            <a:endParaRPr lang="en-US" altLang="zh-CN"/>
          </a:p>
          <a:p>
            <a:r>
              <a:rPr lang="en-US" altLang="zh-CN"/>
              <a:t>   default_type 'text/html'; </a:t>
            </a:r>
            <a:endParaRPr lang="en-US" altLang="zh-CN"/>
          </a:p>
          <a:p>
            <a:r>
              <a:rPr lang="en-US" altLang="zh-CN"/>
              <a:t>   lua_code_cache on; </a:t>
            </a:r>
            <a:endParaRPr lang="en-US" altLang="zh-CN"/>
          </a:p>
          <a:p>
            <a:r>
              <a:rPr lang="en-US" altLang="zh-CN"/>
              <a:t>   content_by_lua_file /usr/example/lua/test_cjson.lua;</a:t>
            </a:r>
            <a:endParaRPr lang="en-US" altLang="zh-CN"/>
          </a:p>
          <a:p>
            <a:r>
              <a:rPr lang="en-US" altLang="zh-CN"/>
              <a:t> }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==================================</a:t>
            </a:r>
            <a:r>
              <a:rPr lang="en-US" altLang="zh-CN">
                <a:sym typeface="+mn-ea"/>
              </a:rPr>
              <a:t>在浏览器上访问http://IP:80/lua_cjson，浏览器显示以下内容：</a:t>
            </a:r>
            <a:r>
              <a:rPr lang="en-US" altLang="zh-CN">
                <a:sym typeface="+mn-ea"/>
              </a:rPr>
              <a:t>=============================================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{"hobby":["film","music","read"],"is_male":false,"name":"zhangsan","id":1}</a:t>
            </a:r>
            <a:endParaRPr lang="en-US" altLang="zh-CN"/>
          </a:p>
          <a:p>
            <a:r>
              <a:rPr lang="en-US" altLang="zh-CN"/>
              <a:t>null</a:t>
            </a:r>
            <a:endParaRPr lang="en-US" altLang="zh-CN"/>
          </a:p>
          <a:p>
            <a:r>
              <a:rPr lang="en-US" altLang="zh-CN"/>
              <a:t>false</a:t>
            </a:r>
            <a:endParaRPr lang="en-US" altLang="zh-CN"/>
          </a:p>
          <a:p>
            <a:r>
              <a:rPr lang="en-US" altLang="zh-CN"/>
              <a:t>true</a:t>
            </a:r>
            <a:endParaRPr lang="en-US" altLang="zh-CN"/>
          </a:p>
          <a:p>
            <a:r>
              <a:rPr lang="en-US" altLang="zh-CN"/>
              <a:t>film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Shape 3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31" name="Shape 31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/>
          <p:nvPr>
            <p:ph type="body" sz="quarter" idx="1" hasCustomPrompt="1"/>
          </p:nvPr>
        </p:nvSpPr>
        <p:spPr>
          <a:xfrm>
            <a:off x="5451102" y="2142393"/>
            <a:ext cx="5832649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/>
        </p:nvSpPr>
        <p:spPr>
          <a:xfrm>
            <a:off x="4023036" y="2145031"/>
            <a:ext cx="2088234" cy="688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讲师：</a:t>
            </a:r>
          </a:p>
        </p:txBody>
      </p:sp>
      <p:sp>
        <p:nvSpPr>
          <p:cNvPr id="34" name="Shape 34"/>
          <p:cNvSpPr/>
          <p:nvPr>
            <p:ph type="body" sz="quarter" idx="13"/>
          </p:nvPr>
        </p:nvSpPr>
        <p:spPr>
          <a:xfrm>
            <a:off x="5428045" y="2925738"/>
            <a:ext cx="448755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5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Shape 4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3573" y="-14925"/>
            <a:ext cx="4158533" cy="6874514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79548" y="1443396"/>
            <a:ext cx="2592290" cy="123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课程目录</a:t>
            </a:r>
          </a:p>
          <a:p>
            <a:pPr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Course Contents</a:t>
            </a:r>
          </a:p>
        </p:txBody>
      </p:sp>
      <p:pic>
        <p:nvPicPr>
          <p:cNvPr id="4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0" y="6094090"/>
            <a:ext cx="2045693" cy="490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Shape 50"/>
          <p:cNvSpPr/>
          <p:nvPr>
            <p:ph type="body" sz="half" idx="1" hasCustomPrompt="1"/>
          </p:nvPr>
        </p:nvSpPr>
        <p:spPr>
          <a:xfrm>
            <a:off x="4514998" y="1701601"/>
            <a:ext cx="6408539" cy="4153217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0"/>
              </a:spcBef>
              <a:buClrTx/>
              <a:buFontTx/>
              <a:buBlip>
                <a:blip r:embed="rId3"/>
              </a:buBlip>
            </a:lvl1pPr>
            <a:lvl2pPr>
              <a:spcBef>
                <a:spcPts val="0"/>
              </a:spcBef>
              <a:buClrTx/>
              <a:buFontTx/>
            </a:lvl2pPr>
            <a:lvl3pPr>
              <a:spcBef>
                <a:spcPts val="0"/>
              </a:spcBef>
              <a:buClrTx/>
              <a:buFontTx/>
            </a:lvl3pPr>
            <a:lvl4pPr>
              <a:spcBef>
                <a:spcPts val="0"/>
              </a:spcBef>
              <a:buClrTx/>
              <a:buFontTx/>
            </a:lvl4pPr>
            <a:lvl5pPr>
              <a:spcBef>
                <a:spcPts val="0"/>
              </a:spcBef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Shape 6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551" y="2971829"/>
            <a:ext cx="12198351" cy="4573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130623" y="1796401"/>
            <a:ext cx="2441751" cy="24423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3" name="Shape 63"/>
          <p:cNvSpPr/>
          <p:nvPr>
            <p:ph type="body" sz="quarter" idx="1" hasCustomPrompt="1"/>
          </p:nvPr>
        </p:nvSpPr>
        <p:spPr>
          <a:xfrm>
            <a:off x="3866927" y="2061327"/>
            <a:ext cx="8331423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/>
          <p:nvPr>
            <p:ph type="body" sz="quarter" idx="13"/>
          </p:nvPr>
        </p:nvSpPr>
        <p:spPr>
          <a:xfrm>
            <a:off x="4659017" y="3213722"/>
            <a:ext cx="626469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defRPr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65" name="image3.png" descr="C:\Users\王佩丰\Desktop\为梦想增值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Shape 7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76" name="Shape 76"/>
          <p:cNvSpPr/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Shape 77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9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Shape 89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0" name="Shape 90"/>
          <p:cNvSpPr/>
          <p:nvPr/>
        </p:nvSpPr>
        <p:spPr>
          <a:xfrm>
            <a:off x="3310" y="0"/>
            <a:ext cx="12198351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493" y="3285778"/>
            <a:ext cx="12195176" cy="3573811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019054" y="1703242"/>
            <a:ext cx="7179296" cy="159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800">
                <a:solidFill>
                  <a:srgbClr val="21B6B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Thank You !</a:t>
            </a:r>
          </a:p>
        </p:txBody>
      </p:sp>
      <p:pic>
        <p:nvPicPr>
          <p:cNvPr id="93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2" y="405458"/>
            <a:ext cx="2030769" cy="486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91" y="3583168"/>
            <a:ext cx="3960441" cy="928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hape 95"/>
          <p:cNvSpPr/>
          <p:nvPr/>
        </p:nvSpPr>
        <p:spPr>
          <a:xfrm>
            <a:off x="5494" y="3217259"/>
            <a:ext cx="12201922" cy="72009"/>
          </a:xfrm>
          <a:prstGeom prst="rect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74638" y="1864970"/>
            <a:ext cx="2520282" cy="25208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848641" y="4494629"/>
            <a:ext cx="4389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Shape 107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08" name="Shape 108"/>
          <p:cNvSpPr/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1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1.png" descr="C:\Users\王佩丰\Desktop\51CTO学院-源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5493" y="4294089"/>
            <a:ext cx="12195176" cy="136847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image2.jpg" descr="C:\Users\王佩丰\Desktop\未标题-2.jpg"/>
          <p:cNvPicPr>
            <a:picLocks noChangeAspect="1"/>
          </p:cNvPicPr>
          <p:nvPr/>
        </p:nvPicPr>
        <p:blipFill>
          <a:blip r:embed="rId10"/>
          <a:srcRect t="3588"/>
          <a:stretch>
            <a:fillRect/>
          </a:stretch>
        </p:blipFill>
        <p:spPr>
          <a:xfrm>
            <a:off x="5493" y="-1"/>
            <a:ext cx="12220553" cy="4294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 descr="C:\Users\王佩丰\Desktop\51CTO学院-源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566" y="6002542"/>
            <a:ext cx="2304258" cy="552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3.png" descr="C:\Users\王佩丰\Desktop\为梦想增值 (2)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635441">
            <a:off x="533958" y="939042"/>
            <a:ext cx="3985733" cy="934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/>
        </p:nvSpPr>
        <p:spPr>
          <a:xfrm>
            <a:off x="7121252" y="6093397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21B6BB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1600835" marR="0" indent="-609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●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54735" marR="0" indent="-4445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–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5754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850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7952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4048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9751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5847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194935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60960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2198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8294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4390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30492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36588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42684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487870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</p:spPr>
        <p:txBody>
          <a:bodyPr/>
          <a:lstStyle>
            <a:lvl1pPr defTabSz="658495">
              <a:defRPr sz="2915"/>
            </a:lvl1pPr>
          </a:lstStyle>
          <a:p>
            <a:r>
              <a:t>OpenResty（Nginx）+LuaJIT（Lua）高并发web服务实践教程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第</a:t>
            </a:r>
            <a:r>
              <a:rPr lang="zh-CN"/>
              <a:t>八</a:t>
            </a:r>
            <a:r>
              <a:t>章：OpenResty的HTTP客户端安装与测试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825182" y="2362200"/>
            <a:ext cx="10153651" cy="2952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/>
              <a:t>Openresty没有提供默认的Http客户端，需要下载第三方的http客户端。</a:t>
            </a:r>
            <a:endParaRPr sz="2000"/>
          </a:p>
          <a:p>
            <a:r>
              <a:rPr sz="2000"/>
              <a:t>下载lua-resty-http到lualib目录下，使用以下的命令下载：</a:t>
            </a:r>
            <a:endParaRPr sz="2000"/>
          </a:p>
          <a:p>
            <a:r>
              <a:rPr sz="2000"/>
              <a:t>lua-resty-http模块的地址为https://github.com/pintsized/lua-resty-http</a:t>
            </a:r>
            <a:endParaRPr sz="2000"/>
          </a:p>
          <a:p>
            <a:endParaRPr sz="1600"/>
          </a:p>
          <a:p>
            <a:r>
              <a:rPr sz="1600"/>
              <a:t>cd /usr/local/openresty/lualib/resty</a:t>
            </a:r>
            <a:r>
              <a:rPr lang="en-US" sz="1600"/>
              <a:t>/</a:t>
            </a:r>
            <a:endParaRPr sz="1600"/>
          </a:p>
          <a:p>
            <a:r>
              <a:rPr sz="1600"/>
              <a:t>wget https://raw.githubusercontent.com/pintsized/lua-resty-http/master/lib/resty/http_headers.lua </a:t>
            </a:r>
            <a:endParaRPr sz="1600"/>
          </a:p>
          <a:p>
            <a:r>
              <a:rPr sz="1600"/>
              <a:t>wget https://raw.githubusercontent.com/pintsized/lua-resty-http/master/lib/resty/http.lua </a:t>
            </a:r>
            <a:endParaRPr sz="2000"/>
          </a:p>
          <a:p>
            <a:endParaRPr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7330" y="4979670"/>
            <a:ext cx="2219325" cy="1647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/>
              <a:t>安装 </a:t>
            </a:r>
            <a:r>
              <a:t>lua_cjson模块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809942" y="2362200"/>
            <a:ext cx="10153651" cy="2952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/>
              <a:t>Json是一种常见的数据交换格式，常用于http通信协议和其他数据传输领域。在openresty默认内嵌了lua_cjson模块，用来序列化数据。</a:t>
            </a:r>
            <a:endParaRPr sz="2000"/>
          </a:p>
          <a:p>
            <a:endParaRPr sz="2000"/>
          </a:p>
          <a:p>
            <a:r>
              <a:rPr sz="2000"/>
              <a:t>lua_cjson模块的地址：https://www.kyne.com.au/~mark/software/lua-cjson-manual.html</a:t>
            </a:r>
            <a:endParaRPr sz="2000"/>
          </a:p>
          <a:p>
            <a:endParaRPr sz="2000"/>
          </a:p>
          <a:p>
            <a:endParaRPr sz="2000"/>
          </a:p>
          <a:p>
            <a:r>
              <a:rPr lang="zh-CN" altLang="en-US" sz="2000"/>
              <a:t>参考：https://www.cnblogs.com/ccmc/tag/openresty/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演示</Application>
  <PresentationFormat/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Arial Unicode MS</vt:lpstr>
      <vt:lpstr>微软雅黑</vt:lpstr>
      <vt:lpstr>Wingdings</vt:lpstr>
      <vt:lpstr>Arial Unicode MS</vt:lpstr>
      <vt:lpstr>Calibri</vt:lpstr>
      <vt:lpstr>模板文件</vt:lpstr>
      <vt:lpstr>OpenResty（Nginx）+LuaJIT（Lua）高并发web服务实践教程</vt:lpstr>
      <vt:lpstr>第一章：OpenResty背景介绍，发展历史及安装</vt:lpstr>
      <vt:lpstr>第八章：OpenResty的HTTP客户端安装与测试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OpenResty（Nginx）+LuaJIT（Lua）高并发web服务实践教程</dc:title>
  <dc:creator/>
  <cp:lastModifiedBy>Administrator</cp:lastModifiedBy>
  <cp:revision>44</cp:revision>
  <dcterms:created xsi:type="dcterms:W3CDTF">2018-11-15T09:59:00Z</dcterms:created>
  <dcterms:modified xsi:type="dcterms:W3CDTF">2018-11-18T12:08:57Z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