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4" r:id="rId6"/>
    <p:sldId id="263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60960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12198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8294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24390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30492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36588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42684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487870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wget </a:t>
            </a:r>
            <a:r>
              <a:rPr lang="zh-CN" altLang="en-US"/>
              <a:t>方式经常下载不下来，可以手动下载 ，</a:t>
            </a:r>
            <a:endParaRPr lang="zh-CN" altLang="en-US"/>
          </a:p>
          <a:p>
            <a:r>
              <a:rPr lang="zh-CN" altLang="en-US"/>
              <a:t>将下载下来的文件解压后，将里面</a:t>
            </a:r>
            <a:r>
              <a:rPr lang="en-US" altLang="zh-CN"/>
              <a:t>/resty/</a:t>
            </a:r>
            <a:r>
              <a:rPr lang="zh-CN" altLang="en-US"/>
              <a:t>目录下的template.lua文件和template</a:t>
            </a:r>
            <a:r>
              <a:rPr lang="en-US" altLang="zh-CN"/>
              <a:t>* </a:t>
            </a:r>
            <a:r>
              <a:rPr lang="zh-CN" altLang="en-US"/>
              <a:t>目录 放到 /usr/local/openresty/lualib/resty目录：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Hello World 测试：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配置模板页面位置：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多种方式：</a:t>
            </a:r>
            <a:endParaRPr lang="zh-CN" altLang="en-US"/>
          </a:p>
          <a:p>
            <a:r>
              <a:rPr lang="zh-CN" altLang="en-US"/>
              <a:t>  a.  直接使用root 目录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nginx.conf </a:t>
            </a:r>
            <a:r>
              <a:rPr lang="zh-CN" altLang="en-US"/>
              <a:t>代码如下： 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  <a:p>
            <a:r>
              <a:rPr lang="zh-CN" altLang="en-US"/>
              <a:t>    location /</a:t>
            </a:r>
            <a:r>
              <a:rPr lang="en-US" altLang="zh-CN"/>
              <a:t>test_temp </a:t>
            </a:r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root html;</a:t>
            </a:r>
            <a:endParaRPr lang="zh-CN" altLang="en-US"/>
          </a:p>
          <a:p>
            <a:r>
              <a:rPr lang="zh-CN" altLang="en-US"/>
              <a:t>    content_by_lua '</a:t>
            </a:r>
            <a:endParaRPr lang="zh-CN" altLang="en-US"/>
          </a:p>
          <a:p>
            <a:r>
              <a:rPr lang="zh-CN" altLang="en-US"/>
              <a:t>    local template = require "resty.template"</a:t>
            </a:r>
            <a:endParaRPr lang="zh-CN" altLang="en-US"/>
          </a:p>
          <a:p>
            <a:r>
              <a:rPr lang="zh-CN" altLang="en-US"/>
              <a:t>    template.render("view.html",{ message ="Hello, World!"})</a:t>
            </a:r>
            <a:endParaRPr lang="zh-CN" altLang="en-US"/>
          </a:p>
          <a:p>
            <a:r>
              <a:rPr lang="zh-CN" altLang="en-US"/>
              <a:t>    ';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html</a:t>
            </a:r>
            <a:r>
              <a:rPr lang="en-US" altLang="zh-CN"/>
              <a:t>/</a:t>
            </a:r>
            <a:r>
              <a:rPr lang="zh-CN" altLang="en-US"/>
              <a:t>view.html代码：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&lt;!DOCTYPE html&gt;</a:t>
            </a:r>
            <a:endParaRPr lang="zh-CN" altLang="en-US"/>
          </a:p>
          <a:p>
            <a:r>
              <a:rPr lang="zh-CN" altLang="en-US"/>
              <a:t>    &lt;html&gt;</a:t>
            </a:r>
            <a:endParaRPr lang="zh-CN" altLang="en-US"/>
          </a:p>
          <a:p>
            <a:r>
              <a:rPr lang="zh-CN" altLang="en-US"/>
              <a:t>    &lt;body&gt;</a:t>
            </a:r>
            <a:endParaRPr lang="zh-CN" altLang="en-US"/>
          </a:p>
          <a:p>
            <a:r>
              <a:rPr lang="zh-CN" altLang="en-US"/>
              <a:t>    &lt;h1&gt;{{message}}&lt;/h1&gt;</a:t>
            </a:r>
            <a:endParaRPr lang="zh-CN" altLang="en-US"/>
          </a:p>
          <a:p>
            <a:r>
              <a:rPr lang="zh-CN" altLang="en-US"/>
              <a:t>    &lt;/body&gt;</a:t>
            </a:r>
            <a:endParaRPr lang="zh-CN" altLang="en-US"/>
          </a:p>
          <a:p>
            <a:r>
              <a:rPr lang="zh-CN" altLang="en-US"/>
              <a:t>    &lt;/html&gt;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b.  set $template_root</a:t>
            </a:r>
            <a:endParaRPr lang="zh-CN" altLang="en-US"/>
          </a:p>
          <a:p>
            <a:r>
              <a:rPr lang="zh-CN" altLang="en-US"/>
              <a:t> 代码如下：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http {</a:t>
            </a:r>
            <a:endParaRPr lang="zh-CN" altLang="en-US"/>
          </a:p>
          <a:p>
            <a:r>
              <a:rPr lang="zh-CN" altLang="en-US"/>
              <a:t>    server {</a:t>
            </a:r>
            <a:endParaRPr lang="zh-CN" altLang="en-US"/>
          </a:p>
          <a:p>
            <a:r>
              <a:rPr lang="zh-CN" altLang="en-US"/>
              <a:t>    set $template_root /usr/local/openresty/nginx/html/templates;</a:t>
            </a:r>
            <a:endParaRPr lang="zh-CN" altLang="en-US"/>
          </a:p>
          <a:p>
            <a:r>
              <a:rPr lang="zh-CN" altLang="en-US"/>
              <a:t>    location /{</a:t>
            </a:r>
            <a:endParaRPr lang="zh-CN" altLang="en-US"/>
          </a:p>
          <a:p>
            <a:r>
              <a:rPr lang="zh-CN" altLang="en-US"/>
              <a:t>    root html;</a:t>
            </a:r>
            <a:endParaRPr lang="zh-CN" altLang="en-US"/>
          </a:p>
          <a:p>
            <a:r>
              <a:rPr lang="zh-CN" altLang="en-US"/>
              <a:t>    content_by_lua '</a:t>
            </a:r>
            <a:endParaRPr lang="zh-CN" altLang="en-US"/>
          </a:p>
          <a:p>
            <a:r>
              <a:rPr lang="zh-CN" altLang="en-US"/>
              <a:t>    local template = require "resty.template"</a:t>
            </a:r>
            <a:endParaRPr lang="zh-CN" altLang="en-US"/>
          </a:p>
          <a:p>
            <a:r>
              <a:rPr lang="zh-CN" altLang="en-US"/>
              <a:t>    template.render("view.html",{ message ="Hello, World!"})</a:t>
            </a:r>
            <a:endParaRPr lang="zh-CN" altLang="en-US"/>
          </a:p>
          <a:p>
            <a:r>
              <a:rPr lang="zh-CN" altLang="en-US"/>
              <a:t>    ';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c.  set  template_location（原理：ngx.location.capture from /templates）</a:t>
            </a:r>
            <a:endParaRPr lang="zh-CN" altLang="en-US"/>
          </a:p>
          <a:p>
            <a:r>
              <a:rPr lang="zh-CN" altLang="en-US"/>
              <a:t>代码如下：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http {</a:t>
            </a:r>
            <a:endParaRPr lang="zh-CN" altLang="en-US"/>
          </a:p>
          <a:p>
            <a:r>
              <a:rPr lang="zh-CN" altLang="en-US"/>
              <a:t>    server {</a:t>
            </a:r>
            <a:endParaRPr lang="zh-CN" altLang="en-US"/>
          </a:p>
          <a:p>
            <a:r>
              <a:rPr lang="zh-CN" altLang="en-US"/>
              <a:t>    set $template_location /templates;</a:t>
            </a:r>
            <a:endParaRPr lang="zh-CN" altLang="en-US"/>
          </a:p>
          <a:p>
            <a:r>
              <a:rPr lang="zh-CN" altLang="en-US"/>
              <a:t>    location /{</a:t>
            </a:r>
            <a:endParaRPr lang="zh-CN" altLang="en-US"/>
          </a:p>
          <a:p>
            <a:r>
              <a:rPr lang="zh-CN" altLang="en-US"/>
              <a:t>    root html;</a:t>
            </a:r>
            <a:endParaRPr lang="zh-CN" altLang="en-US"/>
          </a:p>
          <a:p>
            <a:r>
              <a:rPr lang="zh-CN" altLang="en-US"/>
              <a:t>    content_by_lua '</a:t>
            </a:r>
            <a:endParaRPr lang="zh-CN" altLang="en-US"/>
          </a:p>
          <a:p>
            <a:r>
              <a:rPr lang="zh-CN" altLang="en-US"/>
              <a:t>    local template = require "resty.template"</a:t>
            </a:r>
            <a:endParaRPr lang="zh-CN" altLang="en-US"/>
          </a:p>
          <a:p>
            <a:r>
              <a:rPr lang="zh-CN" altLang="en-US"/>
              <a:t>    template.render("view.html",{ message ="Hello, World!"})</a:t>
            </a:r>
            <a:endParaRPr lang="zh-CN" altLang="en-US"/>
          </a:p>
          <a:p>
            <a:r>
              <a:rPr lang="zh-CN" altLang="en-US"/>
              <a:t>    ';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location /templates {</a:t>
            </a:r>
            <a:endParaRPr lang="zh-CN" altLang="en-US"/>
          </a:p>
          <a:p>
            <a:r>
              <a:rPr lang="zh-CN" altLang="en-US"/>
              <a:t>    internal;</a:t>
            </a:r>
            <a:endParaRPr lang="zh-CN" altLang="en-US"/>
          </a:p>
          <a:p>
            <a:r>
              <a:rPr lang="zh-CN" altLang="en-US"/>
              <a:t>    alias html/templates/;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Shape 3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31" name="Shape 31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Shape 32"/>
          <p:cNvSpPr/>
          <p:nvPr>
            <p:ph type="body" sz="quarter" idx="1" hasCustomPrompt="1"/>
          </p:nvPr>
        </p:nvSpPr>
        <p:spPr>
          <a:xfrm>
            <a:off x="5451102" y="2142393"/>
            <a:ext cx="5832649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Shape 33"/>
          <p:cNvSpPr/>
          <p:nvPr/>
        </p:nvSpPr>
        <p:spPr>
          <a:xfrm>
            <a:off x="4023036" y="2145031"/>
            <a:ext cx="2088234" cy="688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讲师：</a:t>
            </a:r>
          </a:p>
        </p:txBody>
      </p:sp>
      <p:sp>
        <p:nvSpPr>
          <p:cNvPr id="34" name="Shape 34"/>
          <p:cNvSpPr/>
          <p:nvPr>
            <p:ph type="body" sz="quarter" idx="13"/>
          </p:nvPr>
        </p:nvSpPr>
        <p:spPr>
          <a:xfrm>
            <a:off x="5428045" y="2925738"/>
            <a:ext cx="448755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35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Shape 4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-3573" y="-14925"/>
            <a:ext cx="4158533" cy="6874514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779548" y="1443396"/>
            <a:ext cx="2592290" cy="1234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课程目录</a:t>
            </a:r>
          </a:p>
          <a:p>
            <a:pPr>
              <a:defRPr sz="2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Course Contents</a:t>
            </a:r>
          </a:p>
        </p:txBody>
      </p:sp>
      <p:pic>
        <p:nvPicPr>
          <p:cNvPr id="4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90" y="6094090"/>
            <a:ext cx="2045693" cy="4905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" name="Shape 50"/>
          <p:cNvSpPr/>
          <p:nvPr>
            <p:ph type="body" sz="half" idx="1" hasCustomPrompt="1"/>
          </p:nvPr>
        </p:nvSpPr>
        <p:spPr>
          <a:xfrm>
            <a:off x="4514998" y="1701601"/>
            <a:ext cx="6408539" cy="4153217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0"/>
              </a:spcBef>
              <a:buClrTx/>
              <a:buFontTx/>
              <a:buBlip>
                <a:blip r:embed="rId3"/>
              </a:buBlip>
            </a:lvl1pPr>
            <a:lvl2pPr>
              <a:spcBef>
                <a:spcPts val="0"/>
              </a:spcBef>
              <a:buClrTx/>
              <a:buFontTx/>
            </a:lvl2pPr>
            <a:lvl3pPr>
              <a:spcBef>
                <a:spcPts val="0"/>
              </a:spcBef>
              <a:buClrTx/>
              <a:buFontTx/>
            </a:lvl3pPr>
            <a:lvl4pPr>
              <a:spcBef>
                <a:spcPts val="0"/>
              </a:spcBef>
              <a:buClrTx/>
              <a:buFontTx/>
            </a:lvl4pPr>
            <a:lvl5pPr>
              <a:spcBef>
                <a:spcPts val="0"/>
              </a:spcBef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Shape 6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7551" y="2971829"/>
            <a:ext cx="12198351" cy="4573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130623" y="1796401"/>
            <a:ext cx="2441751" cy="24423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63" name="Shape 63"/>
          <p:cNvSpPr/>
          <p:nvPr>
            <p:ph type="body" sz="quarter" idx="1" hasCustomPrompt="1"/>
          </p:nvPr>
        </p:nvSpPr>
        <p:spPr>
          <a:xfrm>
            <a:off x="3866927" y="2061327"/>
            <a:ext cx="8331423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Shape 64"/>
          <p:cNvSpPr/>
          <p:nvPr>
            <p:ph type="body" sz="quarter" idx="13"/>
          </p:nvPr>
        </p:nvSpPr>
        <p:spPr>
          <a:xfrm>
            <a:off x="4659017" y="3213722"/>
            <a:ext cx="626469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defRPr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65" name="image3.png" descr="C:\Users\王佩丰\Desktop\为梦想增值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" name="Shape 7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76" name="Shape 76"/>
          <p:cNvSpPr/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7" name="Shape 77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/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9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8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" name="Shape 89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0" name="Shape 90"/>
          <p:cNvSpPr/>
          <p:nvPr/>
        </p:nvSpPr>
        <p:spPr>
          <a:xfrm>
            <a:off x="3310" y="0"/>
            <a:ext cx="12198351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5493" y="3285778"/>
            <a:ext cx="12195176" cy="3573811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5019054" y="1703242"/>
            <a:ext cx="7179296" cy="159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800">
                <a:solidFill>
                  <a:srgbClr val="21B6B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Thank You !</a:t>
            </a:r>
          </a:p>
        </p:txBody>
      </p:sp>
      <p:pic>
        <p:nvPicPr>
          <p:cNvPr id="93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2" y="405458"/>
            <a:ext cx="2030769" cy="4869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4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91" y="3583168"/>
            <a:ext cx="3960441" cy="9282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" name="Shape 95"/>
          <p:cNvSpPr/>
          <p:nvPr/>
        </p:nvSpPr>
        <p:spPr>
          <a:xfrm>
            <a:off x="5494" y="3217259"/>
            <a:ext cx="12201922" cy="72009"/>
          </a:xfrm>
          <a:prstGeom prst="rect">
            <a:avLst/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274638" y="1864970"/>
            <a:ext cx="2520282" cy="25208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848641" y="4494629"/>
            <a:ext cx="43891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Shape 107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08" name="Shape 108"/>
          <p:cNvSpPr/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Shape 109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/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1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image1.png" descr="C:\Users\王佩丰\Desktop\51CTO学院-源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5" name="Shape 5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5493" y="4294089"/>
            <a:ext cx="12195176" cy="136847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pic>
        <p:nvPicPr>
          <p:cNvPr id="8" name="image2.jpg" descr="C:\Users\王佩丰\Desktop\未标题-2.jpg"/>
          <p:cNvPicPr>
            <a:picLocks noChangeAspect="1"/>
          </p:cNvPicPr>
          <p:nvPr/>
        </p:nvPicPr>
        <p:blipFill>
          <a:blip r:embed="rId10"/>
          <a:srcRect t="3588"/>
          <a:stretch>
            <a:fillRect/>
          </a:stretch>
        </p:blipFill>
        <p:spPr>
          <a:xfrm>
            <a:off x="5493" y="-1"/>
            <a:ext cx="12220553" cy="4294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image1.png" descr="C:\Users\王佩丰\Desktop\51CTO学院-源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566" y="6002542"/>
            <a:ext cx="2304258" cy="552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image3.png" descr="C:\Users\王佩丰\Desktop\为梦想增值 (2)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635441">
            <a:off x="533958" y="939042"/>
            <a:ext cx="3985733" cy="9341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11"/>
          <p:cNvSpPr/>
          <p:nvPr/>
        </p:nvSpPr>
        <p:spPr>
          <a:xfrm>
            <a:off x="7121252" y="6093397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21B6BB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1600835" marR="0" indent="-609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●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54735" marR="0" indent="-4445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–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5754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850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7952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4048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9751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5847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194935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60960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2198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8294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4390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30492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36588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42684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487870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</p:spPr>
        <p:txBody>
          <a:bodyPr/>
          <a:lstStyle>
            <a:lvl1pPr defTabSz="658495">
              <a:defRPr sz="2915"/>
            </a:lvl1pPr>
          </a:lstStyle>
          <a:p>
            <a:r>
              <a:t>OpenResty（Nginx）+LuaJIT（Lua）高并发web服务实践教程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第</a:t>
            </a:r>
            <a:r>
              <a:rPr lang="zh-CN"/>
              <a:t>九</a:t>
            </a:r>
            <a:r>
              <a:t>章：OpenResty的lua-resty-template模板渲染</a:t>
            </a: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xfrm>
            <a:off x="825182" y="2362200"/>
            <a:ext cx="10153651" cy="29527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/>
              <a:t>使用模板进行后端渲染，主要用到了lua-resty-template这个库</a:t>
            </a:r>
            <a:r>
              <a:rPr lang="zh-CN" sz="2000">
                <a:ea typeface="宋体" panose="02010600030101010101" pitchFamily="2" charset="-122"/>
              </a:rPr>
              <a:t>，</a:t>
            </a:r>
            <a:r>
              <a:rPr sz="2000"/>
              <a:t>下载下来放到lualib里面就行了</a:t>
            </a:r>
            <a:r>
              <a:rPr lang="zh-CN" sz="2000">
                <a:ea typeface="宋体" panose="02010600030101010101" pitchFamily="2" charset="-122"/>
              </a:rPr>
              <a:t>。</a:t>
            </a:r>
            <a:endParaRPr sz="2000"/>
          </a:p>
          <a:p>
            <a:r>
              <a:rPr sz="2000"/>
              <a:t>推荐第三方库，框架都放到lualib目录里面，lua目录放项目源码，比较好管理，可以知道</a:t>
            </a:r>
            <a:r>
              <a:rPr lang="zh-CN" sz="2000"/>
              <a:t>哪</a:t>
            </a:r>
            <a:r>
              <a:rPr sz="2000"/>
              <a:t>些是项目的，哪些是第三方库，可复用的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/>
          <a:p/>
        </p:txBody>
      </p:sp>
      <p:sp>
        <p:nvSpPr>
          <p:cNvPr id="130" name="Shape 130"/>
          <p:cNvSpPr/>
          <p:nvPr>
            <p:ph type="body" sz="half" idx="1"/>
          </p:nvPr>
        </p:nvSpPr>
        <p:spPr>
          <a:xfrm>
            <a:off x="809942" y="2362200"/>
            <a:ext cx="10153651" cy="295275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演示</Application>
  <PresentationFormat/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Arial Unicode MS</vt:lpstr>
      <vt:lpstr>微软雅黑</vt:lpstr>
      <vt:lpstr>Wingdings</vt:lpstr>
      <vt:lpstr>Arial Unicode MS</vt:lpstr>
      <vt:lpstr>Calibri</vt:lpstr>
      <vt:lpstr>模板文件</vt:lpstr>
      <vt:lpstr>OpenResty（Nginx）+LuaJIT（Lua）高并发web服务实践教程</vt:lpstr>
      <vt:lpstr>第八章：OpenResty的HTTP客户端安装与测试</vt:lpstr>
      <vt:lpstr>安装 lua_cjson模块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OpenResty（Nginx）+LuaJIT（Lua）高并发web服务实践教程</dc:title>
  <dc:creator/>
  <cp:lastModifiedBy>Administrator</cp:lastModifiedBy>
  <cp:revision>53</cp:revision>
  <dcterms:created xsi:type="dcterms:W3CDTF">2018-11-15T09:59:00Z</dcterms:created>
  <dcterms:modified xsi:type="dcterms:W3CDTF">2018-11-18T12:49:10Z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