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2" r:id="rId5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y zhang" initials="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1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[root@iz2zecm4ndtkaue32tynx5z nginx]# tree</a:t>
            </a:r>
            <a:endParaRPr lang="zh-CN" altLang="en-US"/>
          </a:p>
          <a:p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├── client_body_temp</a:t>
            </a:r>
            <a:endParaRPr lang="zh-CN" altLang="en-US"/>
          </a:p>
          <a:p>
            <a:r>
              <a:rPr lang="zh-CN" altLang="en-US"/>
              <a:t>├── conf</a:t>
            </a:r>
            <a:endParaRPr lang="zh-CN" altLang="en-US"/>
          </a:p>
          <a:p>
            <a:r>
              <a:rPr lang="zh-CN" altLang="en-US"/>
              <a:t>│   ├── fastcgi.conf</a:t>
            </a:r>
            <a:endParaRPr lang="zh-CN" altLang="en-US"/>
          </a:p>
          <a:p>
            <a:r>
              <a:rPr lang="zh-CN" altLang="en-US"/>
              <a:t>│   ├── fastcgi.conf.default</a:t>
            </a:r>
            <a:endParaRPr lang="zh-CN" altLang="en-US"/>
          </a:p>
          <a:p>
            <a:r>
              <a:rPr lang="zh-CN" altLang="en-US"/>
              <a:t>│   ├── fastcgi_params</a:t>
            </a:r>
            <a:endParaRPr lang="zh-CN" altLang="en-US"/>
          </a:p>
          <a:p>
            <a:r>
              <a:rPr lang="zh-CN" altLang="en-US"/>
              <a:t>│   ├── fastcgi_params.default</a:t>
            </a:r>
            <a:endParaRPr lang="zh-CN" altLang="en-US"/>
          </a:p>
          <a:p>
            <a:r>
              <a:rPr lang="zh-CN" altLang="en-US"/>
              <a:t>│   ├── koi-utf</a:t>
            </a:r>
            <a:endParaRPr lang="zh-CN" altLang="en-US"/>
          </a:p>
          <a:p>
            <a:r>
              <a:rPr lang="zh-CN" altLang="en-US"/>
              <a:t>│   ├── koi-win</a:t>
            </a:r>
            <a:endParaRPr lang="zh-CN" altLang="en-US"/>
          </a:p>
          <a:p>
            <a:r>
              <a:rPr lang="zh-CN" altLang="en-US"/>
              <a:t>│   ├── mime.types</a:t>
            </a:r>
            <a:endParaRPr lang="zh-CN" altLang="en-US"/>
          </a:p>
          <a:p>
            <a:r>
              <a:rPr lang="zh-CN" altLang="en-US"/>
              <a:t>│   ├── mime.types.default</a:t>
            </a:r>
            <a:endParaRPr lang="zh-CN" altLang="en-US"/>
          </a:p>
          <a:p>
            <a:r>
              <a:rPr lang="zh-CN" altLang="en-US"/>
              <a:t>│   ├── </a:t>
            </a:r>
            <a:r>
              <a:rPr lang="zh-CN" altLang="en-US" sz="3200" b="1"/>
              <a:t>nginx.conf</a:t>
            </a:r>
            <a:endParaRPr lang="zh-CN" altLang="en-US"/>
          </a:p>
          <a:p>
            <a:r>
              <a:rPr lang="zh-CN" altLang="en-US"/>
              <a:t>│   ├── nginx.conf.default</a:t>
            </a:r>
            <a:endParaRPr lang="zh-CN" altLang="en-US"/>
          </a:p>
          <a:p>
            <a:r>
              <a:rPr lang="zh-CN" altLang="en-US"/>
              <a:t>│   ├── scgi_params</a:t>
            </a:r>
            <a:endParaRPr lang="zh-CN" altLang="en-US"/>
          </a:p>
          <a:p>
            <a:r>
              <a:rPr lang="zh-CN" altLang="en-US"/>
              <a:t>│   ├── scgi_params.default</a:t>
            </a:r>
            <a:endParaRPr lang="zh-CN" altLang="en-US"/>
          </a:p>
          <a:p>
            <a:r>
              <a:rPr lang="zh-CN" altLang="en-US"/>
              <a:t>│   ├── uwsgi_params</a:t>
            </a:r>
            <a:endParaRPr lang="zh-CN" altLang="en-US"/>
          </a:p>
          <a:p>
            <a:r>
              <a:rPr lang="zh-CN" altLang="en-US"/>
              <a:t>│   ├── uwsgi_params.default</a:t>
            </a:r>
            <a:endParaRPr lang="zh-CN" altLang="en-US"/>
          </a:p>
          <a:p>
            <a:r>
              <a:rPr lang="zh-CN" altLang="en-US"/>
              <a:t>│   └── win-utf</a:t>
            </a:r>
            <a:endParaRPr lang="zh-CN" altLang="en-US"/>
          </a:p>
          <a:p>
            <a:r>
              <a:rPr lang="zh-CN" altLang="en-US"/>
              <a:t>├── fastcgi_temp</a:t>
            </a:r>
            <a:endParaRPr lang="zh-CN" altLang="en-US"/>
          </a:p>
          <a:p>
            <a:r>
              <a:rPr lang="zh-CN" altLang="en-US"/>
              <a:t>├── GeoIP.dat</a:t>
            </a:r>
            <a:endParaRPr lang="zh-CN" altLang="en-US"/>
          </a:p>
          <a:p>
            <a:r>
              <a:rPr lang="zh-CN" altLang="en-US"/>
              <a:t>├── GeoLiteCity.dat</a:t>
            </a:r>
            <a:endParaRPr lang="zh-CN" altLang="en-US"/>
          </a:p>
          <a:p>
            <a:r>
              <a:rPr lang="zh-CN" altLang="en-US"/>
              <a:t>├── html</a:t>
            </a:r>
            <a:endParaRPr lang="zh-CN" altLang="en-US"/>
          </a:p>
          <a:p>
            <a:r>
              <a:rPr lang="zh-CN" altLang="en-US"/>
              <a:t>│   ├── 50x.html</a:t>
            </a:r>
            <a:endParaRPr lang="zh-CN" altLang="en-US"/>
          </a:p>
          <a:p>
            <a:r>
              <a:rPr lang="zh-CN" altLang="en-US"/>
              <a:t>│   └── index.html</a:t>
            </a:r>
            <a:endParaRPr lang="zh-CN" altLang="en-US"/>
          </a:p>
          <a:p>
            <a:r>
              <a:rPr lang="zh-CN" altLang="en-US"/>
              <a:t>├── logs</a:t>
            </a:r>
            <a:endParaRPr lang="zh-CN" altLang="en-US"/>
          </a:p>
          <a:p>
            <a:r>
              <a:rPr lang="zh-CN" altLang="en-US"/>
              <a:t>│   ├── access.log</a:t>
            </a:r>
            <a:endParaRPr lang="zh-CN" altLang="en-US"/>
          </a:p>
          <a:p>
            <a:r>
              <a:rPr lang="zh-CN" altLang="en-US"/>
              <a:t>│   ├── error.log</a:t>
            </a:r>
            <a:endParaRPr lang="zh-CN" altLang="en-US"/>
          </a:p>
          <a:p>
            <a:r>
              <a:rPr lang="zh-CN" altLang="en-US"/>
              <a:t>│   ├── error.log.bak</a:t>
            </a:r>
            <a:endParaRPr lang="zh-CN" altLang="en-US"/>
          </a:p>
          <a:p>
            <a:r>
              <a:rPr lang="zh-CN" altLang="en-US"/>
              <a:t>│   └── nginx.pid</a:t>
            </a:r>
            <a:endParaRPr lang="zh-CN" altLang="en-US"/>
          </a:p>
          <a:p>
            <a:r>
              <a:rPr lang="zh-CN" altLang="en-US" sz="2800" b="1"/>
              <a:t>├── lua</a:t>
            </a:r>
            <a:endParaRPr lang="zh-CN" altLang="en-US" sz="2800" b="1"/>
          </a:p>
          <a:p>
            <a:r>
              <a:rPr lang="zh-CN" altLang="en-US" sz="2800" b="1"/>
              <a:t>│   └── weather.lua</a:t>
            </a:r>
            <a:endParaRPr lang="zh-CN" altLang="en-US"/>
          </a:p>
          <a:p>
            <a:r>
              <a:rPr lang="zh-CN" altLang="en-US"/>
              <a:t>├── proxy_temp</a:t>
            </a:r>
            <a:endParaRPr lang="zh-CN" altLang="en-US"/>
          </a:p>
          <a:p>
            <a:r>
              <a:rPr lang="zh-CN" altLang="en-US"/>
              <a:t>├── sbin</a:t>
            </a:r>
            <a:endParaRPr lang="zh-CN" altLang="en-US"/>
          </a:p>
          <a:p>
            <a:r>
              <a:rPr lang="zh-CN" altLang="en-US"/>
              <a:t>│   └── nginx</a:t>
            </a:r>
            <a:endParaRPr lang="zh-CN" altLang="en-US"/>
          </a:p>
          <a:p>
            <a:r>
              <a:rPr lang="zh-CN" altLang="en-US"/>
              <a:t>├── scgi_temp</a:t>
            </a:r>
            <a:endParaRPr lang="zh-CN" altLang="en-US"/>
          </a:p>
          <a:p>
            <a:r>
              <a:rPr lang="zh-CN" altLang="en-US"/>
              <a:t>└── uwsgi_temp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=======================================================================================</a:t>
            </a:r>
            <a:endParaRPr lang="zh-CN" altLang="en-US"/>
          </a:p>
          <a:p>
            <a:endParaRPr lang="zh-CN" altLang="en-US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>
                <a:sym typeface="+mn-ea"/>
              </a:rPr>
              <a:t>mkdir -p /usr/local/openresty/nginx/lua</a:t>
            </a:r>
            <a:endParaRPr lang="en-US" altLang="zh-CN" dirty="0">
              <a:sym typeface="+mn-ea"/>
            </a:endParaRPr>
          </a:p>
          <a:p>
            <a:pPr latinLnBrk="1"/>
            <a:r>
              <a:rPr lang="en-US" altLang="zh-CN" dirty="0">
                <a:sym typeface="+mn-ea"/>
              </a:rPr>
              <a:t>cd  /usr/local/openresty/nginx/lua</a:t>
            </a:r>
            <a:endParaRPr lang="en-US" altLang="zh-CN" dirty="0">
              <a:sym typeface="+mn-ea"/>
            </a:endParaRPr>
          </a:p>
          <a:p>
            <a:pPr latinLnBrk="1"/>
            <a:r>
              <a:rPr lang="en-US" altLang="zh-CN" dirty="0">
                <a:sym typeface="+mn-ea"/>
              </a:rPr>
              <a:t>vim weather.lua</a:t>
            </a:r>
            <a:endParaRPr lang="en-US" altLang="zh-CN" dirty="0">
              <a:sym typeface="+mn-ea"/>
            </a:endParaRPr>
          </a:p>
          <a:p>
            <a:pPr latinLnBrk="1"/>
            <a:endParaRPr lang="zh-CN" altLang="en-US"/>
          </a:p>
          <a:p>
            <a:pPr latinLnBrk="1"/>
            <a:r>
              <a:rPr lang="en-US" altLang="zh-CN"/>
              <a:t>==================================</a:t>
            </a:r>
            <a:r>
              <a:rPr lang="en-US" altLang="zh-CN" dirty="0">
                <a:sym typeface="+mn-ea"/>
              </a:rPr>
              <a:t>weather.lua </a:t>
            </a:r>
            <a:r>
              <a:rPr lang="zh-CN" altLang="en-US" dirty="0">
                <a:sym typeface="+mn-ea"/>
              </a:rPr>
              <a:t>内容</a:t>
            </a:r>
            <a:r>
              <a:rPr lang="en-US" altLang="zh-CN"/>
              <a:t>==========================================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/>
              <a:t>--ngx.say("weather API")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/>
              <a:t>local req = ngx.location.capture("/weather_internal")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/>
              <a:t>--ngx.say(req.status)</a:t>
            </a:r>
            <a:endParaRPr lang="en-US" altLang="zh-CN"/>
          </a:p>
          <a:p>
            <a:pPr latinLnBrk="1"/>
            <a:r>
              <a:rPr lang="en-US" altLang="zh-CN"/>
              <a:t>ngx.say(req.body)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==================================</a:t>
            </a:r>
            <a:r>
              <a:rPr lang="en-US" altLang="zh-CN" dirty="0">
                <a:sym typeface="+mn-ea"/>
              </a:rPr>
              <a:t>weather.lua </a:t>
            </a:r>
            <a:r>
              <a:rPr lang="zh-CN" altLang="en-US" dirty="0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==========================================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==================================</a:t>
            </a:r>
            <a:r>
              <a:rPr lang="en-US" altLang="zh-CN" dirty="0">
                <a:sym typeface="+mn-ea"/>
              </a:rPr>
              <a:t>nginx.conf </a:t>
            </a:r>
            <a:r>
              <a:rPr lang="zh-CN" altLang="en-US" dirty="0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==========================================</a:t>
            </a:r>
            <a:endParaRPr lang="en-US" altLang="zh-CN">
              <a:sym typeface="+mn-ea"/>
            </a:endParaRPr>
          </a:p>
          <a:p>
            <a:pPr latinLnBrk="1"/>
            <a:r>
              <a:rPr lang="en-US" altLang="zh-CN"/>
              <a:t>http {</a:t>
            </a:r>
            <a:endParaRPr lang="en-US" altLang="zh-CN"/>
          </a:p>
          <a:p>
            <a:pPr latinLnBrk="1"/>
            <a:r>
              <a:rPr lang="en-US" altLang="zh-CN"/>
              <a:t>   geoip_country /usr/local/openresty/nginx/GeoIP.dat;</a:t>
            </a:r>
            <a:endParaRPr lang="en-US" altLang="zh-CN"/>
          </a:p>
          <a:p>
            <a:pPr latinLnBrk="1"/>
            <a:r>
              <a:rPr lang="en-US" altLang="zh-CN"/>
              <a:t>    geoip_city /usr/local/openresty/nginx/GeoLiteCity.dat;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server {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location /weather {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    content_by_lua_file 'lua/weather.lua';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}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location /weather_internal {</a:t>
            </a:r>
            <a:endParaRPr lang="en-US" altLang="zh-CN">
              <a:sym typeface="+mn-ea"/>
            </a:endParaRPr>
          </a:p>
          <a:p>
            <a:pPr latinLnBrk="1"/>
            <a:r>
              <a:rPr lang="en-US" altLang="zh-CN">
                <a:sym typeface="+mn-ea"/>
              </a:rPr>
              <a:t>           #</a:t>
            </a:r>
            <a:r>
              <a:rPr lang="zh-CN" altLang="en-US">
                <a:sym typeface="+mn-ea"/>
              </a:rPr>
              <a:t>只允许内部请求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   internal;</a:t>
            </a:r>
            <a:endParaRPr lang="en-US" altLang="zh-CN">
              <a:sym typeface="+mn-ea"/>
            </a:endParaRPr>
          </a:p>
          <a:p>
            <a:pPr latinLnBrk="1"/>
            <a:r>
              <a:rPr lang="en-US" altLang="zh-CN">
                <a:sym typeface="+mn-ea"/>
              </a:rPr>
              <a:t>            #</a:t>
            </a:r>
            <a:r>
              <a:rPr lang="zh-CN" altLang="en-US">
                <a:sym typeface="+mn-ea"/>
              </a:rPr>
              <a:t>禁止</a:t>
            </a:r>
            <a:r>
              <a:rPr lang="en-US" altLang="zh-CN">
                <a:sym typeface="+mn-ea"/>
              </a:rPr>
              <a:t>gzip</a:t>
            </a:r>
            <a:r>
              <a:rPr lang="zh-CN" altLang="en-US">
                <a:sym typeface="+mn-ea"/>
              </a:rPr>
              <a:t>压缩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   proxy_set_header Accept-Encoding '';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   proxy_pass "http://www.weather.com.cn/data/sk/101050401.html";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        }</a:t>
            </a:r>
            <a:endParaRPr lang="en-US" altLang="zh-CN"/>
          </a:p>
          <a:p>
            <a:pPr latinLnBrk="1"/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latinLnBrk="1"/>
            <a:r>
              <a:rPr lang="en-US" altLang="zh-CN"/>
              <a:t>...</a:t>
            </a:r>
            <a:endParaRPr lang="en-US" altLang="zh-CN"/>
          </a:p>
          <a:p>
            <a:pPr latinLnBrk="1"/>
            <a:r>
              <a:rPr lang="en-US" altLang="zh-CN"/>
              <a:t>}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endParaRPr lang="en-US" altLang="zh-CN"/>
          </a:p>
          <a:p>
            <a:pPr latinLnBrk="1"/>
            <a:endParaRPr lang="en-US" altLang="zh-CN"/>
          </a:p>
          <a:p>
            <a:pPr latinLnBrk="1"/>
            <a:endParaRPr lang="en-US" altLang="zh-CN">
              <a:sym typeface="+mn-ea"/>
            </a:endParaRPr>
          </a:p>
          <a:p>
            <a:pPr latinLnBrk="1"/>
            <a:endParaRPr lang="en-US" altLang="zh-CN">
              <a:sym typeface="+mn-ea"/>
            </a:endParaRPr>
          </a:p>
          <a:p>
            <a:pPr latinLnBrk="1"/>
            <a:r>
              <a:rPr lang="en-US" altLang="zh-CN">
                <a:sym typeface="+mn-ea"/>
              </a:rPr>
              <a:t>==================================</a:t>
            </a:r>
            <a:r>
              <a:rPr lang="en-US" altLang="zh-CN" dirty="0">
                <a:sym typeface="+mn-ea"/>
              </a:rPr>
              <a:t>nginx.conf </a:t>
            </a:r>
            <a:r>
              <a:rPr lang="zh-CN" altLang="en-US" dirty="0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==========================================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临时测试（读取文件方式，实际开发中不会使用读文件方式，会在高并发场景下阻塞 </a:t>
            </a:r>
            <a:r>
              <a:rPr lang="en-US" altLang="zh-CN"/>
              <a:t>io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======================================city.json</a:t>
            </a:r>
            <a:r>
              <a:rPr lang="en-US" altLang="zh-CN">
                <a:sym typeface="+mn-ea"/>
              </a:rPr>
              <a:t>===========================================</a:t>
            </a:r>
            <a:endParaRPr lang="zh-CN" altLang="en-US"/>
          </a:p>
          <a:p>
            <a:r>
              <a:rPr lang="zh-CN" altLang="en-US"/>
              <a:t>/usr/local/openresty/nginx/html</a:t>
            </a:r>
            <a:r>
              <a:rPr lang="en-US" altLang="zh-CN"/>
              <a:t>/city.json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内容：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"BeiJing": {</a:t>
            </a:r>
            <a:endParaRPr lang="en-US" altLang="zh-CN"/>
          </a:p>
          <a:p>
            <a:r>
              <a:rPr lang="en-US" altLang="zh-CN"/>
              <a:t>        "name": "北京", </a:t>
            </a:r>
            <a:endParaRPr lang="en-US" altLang="zh-CN"/>
          </a:p>
          <a:p>
            <a:r>
              <a:rPr lang="en-US" altLang="zh-CN"/>
              <a:t>        "code": "101010100"</a:t>
            </a:r>
            <a:endParaRPr lang="en-US" altLang="zh-CN"/>
          </a:p>
          <a:p>
            <a:r>
              <a:rPr lang="en-US" altLang="zh-CN"/>
              <a:t>    }, </a:t>
            </a:r>
            <a:endParaRPr lang="en-US" altLang="zh-CN"/>
          </a:p>
          <a:p>
            <a:r>
              <a:rPr lang="en-US" altLang="zh-CN"/>
              <a:t>    "ShangHai": {</a:t>
            </a:r>
            <a:endParaRPr lang="en-US" altLang="zh-CN"/>
          </a:p>
          <a:p>
            <a:r>
              <a:rPr lang="en-US" altLang="zh-CN"/>
              <a:t>        "name": "上海", </a:t>
            </a:r>
            <a:endParaRPr lang="en-US" altLang="zh-CN"/>
          </a:p>
          <a:p>
            <a:r>
              <a:rPr lang="en-US" altLang="zh-CN"/>
              <a:t>        "code": "101020100"</a:t>
            </a:r>
            <a:endParaRPr lang="en-US" altLang="zh-CN"/>
          </a:p>
          <a:p>
            <a:r>
              <a:rPr lang="en-US" altLang="zh-CN"/>
              <a:t>    }, </a:t>
            </a:r>
            <a:endParaRPr lang="en-US" altLang="zh-CN"/>
          </a:p>
          <a:p>
            <a:r>
              <a:rPr lang="en-US" altLang="zh-CN"/>
              <a:t>    "TianJin": {</a:t>
            </a:r>
            <a:endParaRPr lang="en-US" altLang="zh-CN"/>
          </a:p>
          <a:p>
            <a:r>
              <a:rPr lang="en-US" altLang="zh-CN"/>
              <a:t>        "name": "天津", </a:t>
            </a:r>
            <a:endParaRPr lang="en-US" altLang="zh-CN"/>
          </a:p>
          <a:p>
            <a:r>
              <a:rPr lang="en-US" altLang="zh-CN"/>
              <a:t>        "code": "101030100"</a:t>
            </a:r>
            <a:endParaRPr lang="en-US" altLang="zh-CN"/>
          </a:p>
          <a:p>
            <a:r>
              <a:rPr lang="en-US" altLang="zh-CN"/>
              <a:t>    }, </a:t>
            </a:r>
            <a:endParaRPr lang="en-US" altLang="zh-CN"/>
          </a:p>
          <a:p>
            <a:r>
              <a:rPr lang="en-US" altLang="zh-CN"/>
              <a:t>    "ChongQing": {</a:t>
            </a:r>
            <a:endParaRPr lang="en-US" altLang="zh-CN"/>
          </a:p>
          <a:p>
            <a:r>
              <a:rPr lang="en-US" altLang="zh-CN"/>
              <a:t>        "name": "重庆", </a:t>
            </a:r>
            <a:endParaRPr lang="en-US" altLang="zh-CN"/>
          </a:p>
          <a:p>
            <a:r>
              <a:rPr lang="en-US" altLang="zh-CN"/>
              <a:t>        "code": "101040100"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===========================================</a:t>
            </a:r>
            <a:endParaRPr lang="en-US" altLang="zh-CN"/>
          </a:p>
          <a:p>
            <a:r>
              <a:rPr lang="en-US" altLang="zh-CN"/>
              <a:t>local cityEName = ngx.var.geoip_city;</a:t>
            </a:r>
            <a:endParaRPr lang="en-US" altLang="zh-CN"/>
          </a:p>
          <a:p>
            <a:r>
              <a:rPr lang="en-US" altLang="zh-CN"/>
              <a:t>local getCityCode = require('get_city_code')</a:t>
            </a:r>
            <a:endParaRPr lang="en-US" altLang="zh-CN"/>
          </a:p>
          <a:p>
            <a:r>
              <a:rPr lang="en-US" altLang="zh-CN"/>
              <a:t>cityCode = getCityCode(cityEName)</a:t>
            </a:r>
            <a:endParaRPr lang="en-US" altLang="zh-CN"/>
          </a:p>
          <a:p>
            <a:r>
              <a:rPr lang="en-US" altLang="zh-CN"/>
              <a:t>ngx.say(cityCode)</a:t>
            </a:r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===========================================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================================lua/lib/</a:t>
            </a:r>
            <a:r>
              <a:rPr lang="en-US" altLang="zh-CN">
                <a:sym typeface="+mn-ea"/>
              </a:rPr>
              <a:t>get_city_code.lua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=========================================</a:t>
            </a:r>
            <a:endParaRPr lang="en-US" altLang="zh-CN"/>
          </a:p>
          <a:p>
            <a:r>
              <a:rPr lang="en-US" altLang="zh-CN"/>
              <a:t>function getCityCodeByName(cityEName)</a:t>
            </a:r>
            <a:endParaRPr lang="en-US" altLang="zh-CN"/>
          </a:p>
          <a:p>
            <a:r>
              <a:rPr lang="en-US" altLang="zh-CN"/>
              <a:t>  if cityEName==nil then</a:t>
            </a:r>
            <a:endParaRPr lang="en-US" altLang="zh-CN"/>
          </a:p>
          <a:p>
            <a:r>
              <a:rPr lang="en-US" altLang="zh-CN"/>
              <a:t>    return nil</a:t>
            </a:r>
            <a:endParaRPr lang="en-US" altLang="zh-CN"/>
          </a:p>
          <a:p>
            <a:r>
              <a:rPr lang="en-US" altLang="zh-CN"/>
              <a:t>  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local f = io.open('/usr/local/openresty/nginx/html/city.json','r')</a:t>
            </a:r>
            <a:endParaRPr lang="en-US" altLang="zh-CN"/>
          </a:p>
          <a:p>
            <a:r>
              <a:rPr lang="en-US" altLang="zh-CN"/>
              <a:t>local fineContent = f:read("*a")</a:t>
            </a:r>
            <a:endParaRPr lang="en-US" altLang="zh-CN"/>
          </a:p>
          <a:p>
            <a:r>
              <a:rPr lang="en-US" altLang="zh-CN"/>
              <a:t>f:close()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cJon = require('cjson')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ok = pcall(function (str) cityMap =cJon.decode(str) end ,fineContent)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cityCode = nil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ok then</a:t>
            </a:r>
            <a:endParaRPr lang="en-US" altLang="zh-CN"/>
          </a:p>
          <a:p>
            <a:r>
              <a:rPr lang="en-US" altLang="zh-CN"/>
              <a:t>  for i,v in pairs(cityMap) do</a:t>
            </a:r>
            <a:endParaRPr lang="en-US" altLang="zh-CN"/>
          </a:p>
          <a:p>
            <a:r>
              <a:rPr lang="en-US" altLang="zh-CN"/>
              <a:t>    if string.lower(i) == string.lower(cityEName) then</a:t>
            </a:r>
            <a:endParaRPr lang="en-US" altLang="zh-CN"/>
          </a:p>
          <a:p>
            <a:r>
              <a:rPr lang="en-US" altLang="zh-CN"/>
              <a:t>       cityCode=v['code']</a:t>
            </a:r>
            <a:endParaRPr lang="en-US" altLang="zh-CN"/>
          </a:p>
          <a:p>
            <a:r>
              <a:rPr lang="en-US" altLang="zh-CN"/>
              <a:t>    end</a:t>
            </a:r>
            <a:endParaRPr lang="en-US" altLang="zh-CN"/>
          </a:p>
          <a:p>
            <a:r>
              <a:rPr lang="en-US" altLang="zh-CN"/>
              <a:t>  end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r>
              <a:rPr lang="en-US" altLang="zh-CN"/>
              <a:t>return cityCode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return getCityCodeByName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==============================lua/lib/</a:t>
            </a:r>
            <a:r>
              <a:rPr lang="en-US" altLang="zh-CN">
                <a:sym typeface="+mn-ea"/>
              </a:rPr>
              <a:t>get_city_code.lua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========================================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=============================nginx.conf </a:t>
            </a:r>
            <a:r>
              <a:rPr lang="zh-CN" altLang="en-US"/>
              <a:t>修改 </a:t>
            </a:r>
            <a:r>
              <a:rPr lang="en-US" altLang="zh-CN"/>
              <a:t>LUA_PATH</a:t>
            </a:r>
            <a:r>
              <a:rPr lang="zh-CN" altLang="en-US"/>
              <a:t>路径</a:t>
            </a:r>
            <a:r>
              <a:rPr lang="en-US" altLang="zh-CN"/>
              <a:t>=======================================</a:t>
            </a:r>
            <a:endParaRPr lang="en-US" altLang="zh-CN"/>
          </a:p>
          <a:p>
            <a:r>
              <a:rPr lang="en-US" altLang="zh-CN"/>
              <a:t> lua_package_path '/usr/local/openresty/nginx/lua/lib/?.lua;;';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=================================nginx.</a:t>
            </a:r>
            <a:r>
              <a:rPr lang="en-US" altLang="zh-CN">
                <a:ea typeface="宋体" panose="02010600030101010101" pitchFamily="2" charset="-122"/>
              </a:rPr>
              <a:t>conf</a:t>
            </a:r>
            <a:r>
              <a:rPr lang="zh-CN" altLang="en-US">
                <a:ea typeface="宋体" panose="02010600030101010101" pitchFamily="2" charset="-122"/>
              </a:rPr>
              <a:t>配置</a:t>
            </a:r>
            <a:r>
              <a:rPr lang="en-US" altLang="zh-CN"/>
              <a:t>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location /weather_internal {</a:t>
            </a:r>
            <a:endParaRPr lang="en-US" altLang="zh-CN"/>
          </a:p>
          <a:p>
            <a:r>
              <a:rPr lang="en-US" altLang="zh-CN"/>
              <a:t>           internal;</a:t>
            </a:r>
            <a:endParaRPr lang="en-US" altLang="zh-CN"/>
          </a:p>
          <a:p>
            <a:r>
              <a:rPr lang="en-US" altLang="zh-CN"/>
              <a:t>           resolver 114.114.114.114;</a:t>
            </a:r>
            <a:endParaRPr lang="en-US" altLang="zh-CN"/>
          </a:p>
          <a:p>
            <a:r>
              <a:rPr lang="en-US" altLang="zh-CN"/>
              <a:t>           proxy_set_header Accept-Encoding '';</a:t>
            </a:r>
            <a:endParaRPr lang="en-US" altLang="zh-CN"/>
          </a:p>
          <a:p>
            <a:r>
              <a:rPr lang="en-US" altLang="zh-CN"/>
              <a:t>           proxy_pass "http://www.weather.com.cn/data/sk/$arg_cityCode.html";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>
                <a:sym typeface="+mn-ea"/>
              </a:rPr>
              <a:t>=================================nginx.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conf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配置</a:t>
            </a:r>
            <a:r>
              <a:rPr lang="en-US" altLang="zh-CN">
                <a:sym typeface="+mn-ea"/>
              </a:rPr>
              <a:t>====================================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cityEName = ngx.var.geoip_city;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getPrams = ngx.req.get_uri_args()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getPrams['cityName'] ~=nil then</a:t>
            </a:r>
            <a:endParaRPr lang="zh-CN" altLang="en-US"/>
          </a:p>
          <a:p>
            <a:r>
              <a:rPr lang="zh-CN" altLang="en-US"/>
              <a:t>  cityEName = getPrams['cityName']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getCityCode = require('get_city_code')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cityCode = getCityCode(cityEName)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cityCode == nil then</a:t>
            </a:r>
            <a:endParaRPr lang="zh-CN" altLang="en-US"/>
          </a:p>
          <a:p>
            <a:r>
              <a:rPr lang="zh-CN" altLang="en-US"/>
              <a:t>  cityCode = 101020100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req = ngx.location.capture('/weather_internal',{</a:t>
            </a:r>
            <a:endParaRPr lang="zh-CN" altLang="en-US"/>
          </a:p>
          <a:p>
            <a:r>
              <a:rPr lang="zh-CN" altLang="en-US"/>
              <a:t>   args={</a:t>
            </a:r>
            <a:endParaRPr lang="zh-CN" altLang="en-US"/>
          </a:p>
          <a:p>
            <a:r>
              <a:rPr lang="zh-CN" altLang="en-US"/>
              <a:t>    cityCode=cityCode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ngx.say(req.body)</a:t>
            </a:r>
            <a:endParaRPr lang="zh-CN" altLang="en-US"/>
          </a:p>
          <a:p>
            <a:r>
              <a:rPr lang="en-US" altLang="zh-CN">
                <a:sym typeface="+mn-ea"/>
              </a:rPr>
              <a:t>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=====================lua/lib/get_city_code.lua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function getCityCodeByName(cityEName)</a:t>
            </a:r>
            <a:endParaRPr lang="en-US" altLang="zh-CN"/>
          </a:p>
          <a:p>
            <a:r>
              <a:rPr lang="en-US" altLang="zh-CN"/>
              <a:t>  if cityEName==nil then</a:t>
            </a:r>
            <a:endParaRPr lang="en-US" altLang="zh-CN"/>
          </a:p>
          <a:p>
            <a:r>
              <a:rPr lang="en-US" altLang="zh-CN"/>
              <a:t>    return nil</a:t>
            </a:r>
            <a:endParaRPr lang="en-US" altLang="zh-CN"/>
          </a:p>
          <a:p>
            <a:r>
              <a:rPr lang="en-US" altLang="zh-CN"/>
              <a:t>  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local f = io.open('/usr/local/openresty/nginx/html/city.json','r')</a:t>
            </a:r>
            <a:endParaRPr lang="en-US" altLang="zh-CN"/>
          </a:p>
          <a:p>
            <a:r>
              <a:rPr lang="en-US" altLang="zh-CN"/>
              <a:t>local fineContent = f:read("*a")</a:t>
            </a:r>
            <a:endParaRPr lang="en-US" altLang="zh-CN"/>
          </a:p>
          <a:p>
            <a:r>
              <a:rPr lang="en-US" altLang="zh-CN"/>
              <a:t>f:close()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cJon = require('cjson')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ok = pcall(function (str) cityMap =cJon.decode(str) end ,fineContent)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cityCode = nil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ok then</a:t>
            </a:r>
            <a:endParaRPr lang="en-US" altLang="zh-CN"/>
          </a:p>
          <a:p>
            <a:r>
              <a:rPr lang="en-US" altLang="zh-CN"/>
              <a:t>  for i,v in pairs(cityMap) do</a:t>
            </a:r>
            <a:endParaRPr lang="en-US" altLang="zh-CN"/>
          </a:p>
          <a:p>
            <a:r>
              <a:rPr lang="en-US" altLang="zh-CN"/>
              <a:t>    if string.lower(i) == string.lower(cityEName) then</a:t>
            </a:r>
            <a:endParaRPr lang="en-US" altLang="zh-CN"/>
          </a:p>
          <a:p>
            <a:r>
              <a:rPr lang="en-US" altLang="zh-CN"/>
              <a:t>       cityCode=v['code']</a:t>
            </a:r>
            <a:endParaRPr lang="en-US" altLang="zh-CN"/>
          </a:p>
          <a:p>
            <a:r>
              <a:rPr lang="en-US" altLang="zh-CN"/>
              <a:t>    end</a:t>
            </a:r>
            <a:endParaRPr lang="en-US" altLang="zh-CN"/>
          </a:p>
          <a:p>
            <a:r>
              <a:rPr lang="en-US" altLang="zh-CN"/>
              <a:t>  end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r>
              <a:rPr lang="en-US" altLang="zh-CN"/>
              <a:t>return cityCode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return getCityCodeByName</a:t>
            </a:r>
            <a:endParaRPr lang="en-US" altLang="zh-CN"/>
          </a:p>
          <a:p>
            <a:r>
              <a:rPr lang="en-US" altLang="zh-CN">
                <a:sym typeface="+mn-ea"/>
              </a:rPr>
              <a:t>=====================lua/lib/get_city_code.lua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</a:t>
            </a:r>
            <a:endParaRPr lang="en-US" altLang="zh-CN"/>
          </a:p>
          <a:p>
            <a:r>
              <a:rPr lang="en-US" altLang="zh-CN">
                <a:sym typeface="+mn-ea"/>
              </a:rPr>
              <a:t>=================================</a:t>
            </a:r>
            <a:r>
              <a:rPr lang="zh-CN" altLang="en-US">
                <a:sym typeface="+mn-ea"/>
              </a:rPr>
              <a:t>测试：</a:t>
            </a:r>
            <a:r>
              <a:rPr lang="en-US" altLang="zh-CN">
                <a:sym typeface="+mn-ea"/>
              </a:rPr>
              <a:t>====================================</a:t>
            </a:r>
            <a:endParaRPr lang="en-US" altLang="zh-CN"/>
          </a:p>
          <a:p>
            <a:r>
              <a:rPr lang="zh-CN" altLang="en-US"/>
              <a:t>测试：</a:t>
            </a:r>
            <a:endParaRPr lang="zh-CN" altLang="en-US"/>
          </a:p>
          <a:p>
            <a:r>
              <a:rPr lang="zh-CN" altLang="en-US"/>
              <a:t>http://</a:t>
            </a:r>
            <a:r>
              <a:rPr lang="en-US" altLang="zh-CN"/>
              <a:t>127.0.0.1</a:t>
            </a:r>
            <a:r>
              <a:rPr lang="zh-CN" altLang="en-US"/>
              <a:t>/weather?cityName=tianjin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local cityEName = ngx.var.geoip_city;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getPrams = ngx.req.get_uri_args()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getPrams['cityName'] ~=nil then</a:t>
            </a:r>
            <a:endParaRPr lang="zh-CN" altLang="en-US"/>
          </a:p>
          <a:p>
            <a:r>
              <a:rPr lang="zh-CN" altLang="en-US"/>
              <a:t>  cityEName = getPrams['cityName']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getCityCode = require('get_city_code')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cityCode = getCityCode(cityEName)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cityCode == nil then</a:t>
            </a:r>
            <a:endParaRPr lang="zh-CN" altLang="en-US"/>
          </a:p>
          <a:p>
            <a:r>
              <a:rPr lang="zh-CN" altLang="en-US"/>
              <a:t>  cityCode = 101020100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restyRedis = require('resty.redis')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redisHandle = restyRedis:new()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local ok,err = redisHandle:connect('127.0.0.1',6379)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ok then</a:t>
            </a:r>
            <a:endParaRPr lang="zh-CN" altLang="en-US"/>
          </a:p>
          <a:p>
            <a:r>
              <a:rPr lang="zh-CN" altLang="en-US"/>
              <a:t>   local cityWeatherJson = redisHandle:get(cityCode)</a:t>
            </a:r>
            <a:endParaRPr lang="zh-CN" altLang="en-US"/>
          </a:p>
          <a:p>
            <a:r>
              <a:rPr lang="zh-CN" altLang="en-US"/>
              <a:t>   if ngx.null ~= cityWeatherJson then</a:t>
            </a:r>
            <a:endParaRPr lang="zh-CN" altLang="en-US"/>
          </a:p>
          <a:p>
            <a:r>
              <a:rPr lang="zh-CN" altLang="en-US"/>
              <a:t>     ngx.header['X-Data-By'] = 'redis'</a:t>
            </a:r>
            <a:endParaRPr lang="zh-CN" altLang="en-US"/>
          </a:p>
          <a:p>
            <a:r>
              <a:rPr lang="zh-CN" altLang="en-US"/>
              <a:t>     ngx.say(cityWeatherJson)</a:t>
            </a:r>
            <a:endParaRPr lang="zh-CN" altLang="en-US"/>
          </a:p>
          <a:p>
            <a:r>
              <a:rPr lang="zh-CN" altLang="en-US"/>
              <a:t>     ngx.eof()</a:t>
            </a:r>
            <a:endParaRPr lang="zh-CN" altLang="en-US"/>
          </a:p>
          <a:p>
            <a:r>
              <a:rPr lang="zh-CN" altLang="en-US"/>
              <a:t>   end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local req = ngx.location.capture('/weather_internal',{</a:t>
            </a:r>
            <a:endParaRPr lang="zh-CN" altLang="en-US"/>
          </a:p>
          <a:p>
            <a:r>
              <a:rPr lang="zh-CN" altLang="en-US"/>
              <a:t>  args={</a:t>
            </a:r>
            <a:endParaRPr lang="zh-CN" altLang="en-US"/>
          </a:p>
          <a:p>
            <a:r>
              <a:rPr lang="zh-CN" altLang="en-US"/>
              <a:t>    cityCode = cityCode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ngx.header['X-Data-By'] = 'http'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req.status==200 then</a:t>
            </a:r>
            <a:endParaRPr lang="zh-CN" altLang="en-US"/>
          </a:p>
          <a:p>
            <a:r>
              <a:rPr lang="zh-CN" altLang="en-US"/>
              <a:t>   redisHandle:set(cityCode,req.body)</a:t>
            </a:r>
            <a:endParaRPr lang="zh-CN" altLang="en-US"/>
          </a:p>
          <a:p>
            <a:r>
              <a:rPr lang="zh-CN" altLang="en-US"/>
              <a:t>   ngx.say(req.body)</a:t>
            </a:r>
            <a:endParaRPr lang="zh-CN" altLang="en-US"/>
          </a:p>
          <a:p>
            <a:r>
              <a:rPr lang="zh-CN" altLang="en-US"/>
              <a:t>else</a:t>
            </a:r>
            <a:endParaRPr lang="zh-CN" altLang="en-US"/>
          </a:p>
          <a:p>
            <a:r>
              <a:rPr lang="zh-CN" altLang="en-US"/>
              <a:t>  local cjson = require('cjson')</a:t>
            </a:r>
            <a:endParaRPr lang="zh-CN" altLang="en-US"/>
          </a:p>
          <a:p>
            <a:r>
              <a:rPr lang="zh-CN" altLang="en-US"/>
              <a:t>  ngx.say(cjson.encode({}))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en-US" altLang="zh-CN"/>
          </a:p>
          <a:p>
            <a:r>
              <a:rPr lang="en-US" altLang="zh-CN"/>
              <a:t>local tools = require('tools')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startTime= ngx.now()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cityEName = ngx.var.geoip_city;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getPrams = ngx.req.get_uri_args()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getPrams['cityName'] ~=nil then</a:t>
            </a:r>
            <a:endParaRPr lang="en-US" altLang="zh-CN"/>
          </a:p>
          <a:p>
            <a:r>
              <a:rPr lang="en-US" altLang="zh-CN"/>
              <a:t>  cityEName = getPrams['cityName']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getCityCode = require('get_city_code')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cityCode = getCityCode(cityEName)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cityCode == nil then</a:t>
            </a:r>
            <a:endParaRPr lang="en-US" altLang="zh-CN"/>
          </a:p>
          <a:p>
            <a:r>
              <a:rPr lang="en-US" altLang="zh-CN"/>
              <a:t>  cityCode = 101020100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restyRedis = require('resty.redis')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redisHandle = restyRedis:new()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ok,err = redisHandle:connect('127.0.0.1',6379)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ok then</a:t>
            </a:r>
            <a:endParaRPr lang="en-US" altLang="zh-CN"/>
          </a:p>
          <a:p>
            <a:r>
              <a:rPr lang="en-US" altLang="zh-CN"/>
              <a:t>   local cityWeatherJson = redisHandle:get(cityCode)</a:t>
            </a:r>
            <a:endParaRPr lang="en-US" altLang="zh-CN"/>
          </a:p>
          <a:p>
            <a:r>
              <a:rPr lang="en-US" altLang="zh-CN"/>
              <a:t>   if ngx.null ~= cityWeatherJson then</a:t>
            </a:r>
            <a:endParaRPr lang="en-US" altLang="zh-CN"/>
          </a:p>
          <a:p>
            <a:r>
              <a:rPr lang="en-US" altLang="zh-CN"/>
              <a:t>     ngx.header['X-Data-By'] = 'redis'</a:t>
            </a:r>
            <a:endParaRPr lang="en-US" altLang="zh-CN"/>
          </a:p>
          <a:p>
            <a:r>
              <a:rPr lang="en-US" altLang="zh-CN"/>
              <a:t>     ngx.header['X-Cost-Time'] = tools.getCostTime(startTime,ngx.now())</a:t>
            </a:r>
            <a:endParaRPr lang="en-US" altLang="zh-CN"/>
          </a:p>
          <a:p>
            <a:r>
              <a:rPr lang="en-US" altLang="zh-CN"/>
              <a:t>     ngx.say(cityWeatherJson)</a:t>
            </a:r>
            <a:endParaRPr lang="en-US" altLang="zh-CN"/>
          </a:p>
          <a:p>
            <a:r>
              <a:rPr lang="en-US" altLang="zh-CN"/>
              <a:t>     ngx.eof()</a:t>
            </a:r>
            <a:endParaRPr lang="en-US" altLang="zh-CN"/>
          </a:p>
          <a:p>
            <a:r>
              <a:rPr lang="en-US" altLang="zh-CN"/>
              <a:t>   end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local req = ngx.location.capture('/weather_internal',{</a:t>
            </a:r>
            <a:endParaRPr lang="en-US" altLang="zh-CN"/>
          </a:p>
          <a:p>
            <a:r>
              <a:rPr lang="en-US" altLang="zh-CN"/>
              <a:t>  args={</a:t>
            </a:r>
            <a:endParaRPr lang="en-US" altLang="zh-CN"/>
          </a:p>
          <a:p>
            <a:r>
              <a:rPr lang="en-US" altLang="zh-CN"/>
              <a:t>    cityCode = cityCode</a:t>
            </a:r>
            <a:endParaRPr lang="en-US" altLang="zh-CN"/>
          </a:p>
          <a:p>
            <a:r>
              <a:rPr lang="en-US" altLang="zh-CN"/>
              <a:t>  }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ngx.header['X-Data-By'] = 'http'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req.status==200 then</a:t>
            </a:r>
            <a:endParaRPr lang="en-US" altLang="zh-CN"/>
          </a:p>
          <a:p>
            <a:r>
              <a:rPr lang="en-US" altLang="zh-CN"/>
              <a:t>   redisHandle:set(cityCode,req.body)</a:t>
            </a:r>
            <a:endParaRPr lang="en-US" altLang="zh-CN"/>
          </a:p>
          <a:p>
            <a:r>
              <a:rPr lang="en-US" altLang="zh-CN"/>
              <a:t>   ngx.header['X-Cost-Time'] = tools.getCostTime(startTime,ngx.now())</a:t>
            </a:r>
            <a:endParaRPr lang="en-US" altLang="zh-CN"/>
          </a:p>
          <a:p>
            <a:r>
              <a:rPr lang="en-US" altLang="zh-CN"/>
              <a:t>   ngx.say(req.body)</a:t>
            </a:r>
            <a:endParaRPr lang="en-US" altLang="zh-CN"/>
          </a:p>
          <a:p>
            <a:r>
              <a:rPr lang="en-US" altLang="zh-CN"/>
              <a:t>else</a:t>
            </a:r>
            <a:endParaRPr lang="en-US" altLang="zh-CN"/>
          </a:p>
          <a:p>
            <a:r>
              <a:rPr lang="en-US" altLang="zh-CN"/>
              <a:t>  local cjson = require('cjson')</a:t>
            </a:r>
            <a:endParaRPr lang="en-US" altLang="zh-CN"/>
          </a:p>
          <a:p>
            <a:r>
              <a:rPr lang="en-US" altLang="zh-CN"/>
              <a:t>  ngx.say(cjson.encode({}))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r>
              <a:rPr lang="en-US" altLang="zh-CN">
                <a:sym typeface="+mn-ea"/>
              </a:rPr>
              <a:t>=================================weather.lua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=================================tools</a:t>
            </a:r>
            <a:r>
              <a:rPr lang="en-US" altLang="zh-CN">
                <a:sym typeface="+mn-ea"/>
              </a:rPr>
              <a:t>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zh-CN" altLang="en-US"/>
          </a:p>
          <a:p>
            <a:r>
              <a:rPr lang="zh-CN" altLang="en-US"/>
              <a:t>local tools = {}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tools.getCostTime = function (startTime,endTime)</a:t>
            </a:r>
            <a:endParaRPr lang="zh-CN" altLang="en-US"/>
          </a:p>
          <a:p>
            <a:r>
              <a:rPr lang="zh-CN" altLang="en-US"/>
              <a:t>   return string.format('%.2f%s',(endTime-startTime)*1000,'ms')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tools</a:t>
            </a:r>
            <a:endParaRPr lang="zh-CN" altLang="en-US"/>
          </a:p>
          <a:p>
            <a:r>
              <a:rPr lang="en-US" altLang="zh-CN">
                <a:sym typeface="+mn-ea"/>
              </a:rPr>
              <a:t>=================================tools.lua</a:t>
            </a:r>
            <a:r>
              <a:rPr lang="zh-CN" altLang="en-US">
                <a:sym typeface="+mn-ea"/>
              </a:rPr>
              <a:t>内容</a:t>
            </a:r>
            <a:r>
              <a:rPr lang="en-US" altLang="zh-CN">
                <a:sym typeface="+mn-ea"/>
              </a:rPr>
              <a:t>====================================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=================================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====================================</a:t>
            </a:r>
            <a:endParaRPr lang="zh-CN" altLang="en-US">
              <a:sym typeface="+mn-ea"/>
            </a:endParaRPr>
          </a:p>
          <a:p>
            <a:r>
              <a:rPr lang="zh-CN" altLang="en-US"/>
              <a:t>测试：</a:t>
            </a:r>
            <a:r>
              <a:rPr lang="zh-CN" altLang="en-US"/>
              <a:t>curl -iI "http://47.93.191.207/weather?cityName=shanghai"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测试</a:t>
            </a:r>
            <a:r>
              <a:rPr lang="zh-CN" altLang="en-US"/>
              <a:t>结果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HTTP/1.1 200 OK</a:t>
            </a:r>
            <a:endParaRPr lang="zh-CN" altLang="en-US"/>
          </a:p>
          <a:p>
            <a:r>
              <a:rPr lang="zh-CN" altLang="en-US"/>
              <a:t>Server: openresty/1.11.2.2</a:t>
            </a:r>
            <a:endParaRPr lang="zh-CN" altLang="en-US"/>
          </a:p>
          <a:p>
            <a:r>
              <a:rPr lang="zh-CN" altLang="en-US"/>
              <a:t>Date: Sun, 18 Nov 2018 08:18:27 GMT</a:t>
            </a:r>
            <a:endParaRPr lang="zh-CN" altLang="en-US"/>
          </a:p>
          <a:p>
            <a:r>
              <a:rPr lang="zh-CN" altLang="en-US"/>
              <a:t>Content-Type: text/plain; charset=utf-8</a:t>
            </a:r>
            <a:endParaRPr lang="zh-CN" altLang="en-US"/>
          </a:p>
          <a:p>
            <a:r>
              <a:rPr lang="zh-CN" altLang="en-US"/>
              <a:t>Connection: keep-alive</a:t>
            </a:r>
            <a:endParaRPr lang="zh-CN" altLang="en-US"/>
          </a:p>
          <a:p>
            <a:r>
              <a:rPr lang="zh-CN" altLang="en-US" b="1"/>
              <a:t>X-Data-By: http</a:t>
            </a:r>
            <a:endParaRPr lang="zh-CN" altLang="en-US" b="1"/>
          </a:p>
          <a:p>
            <a:r>
              <a:rPr lang="zh-CN" altLang="en-US" b="1"/>
              <a:t>X-Cost-Time: 118.00ms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测试</a:t>
            </a:r>
            <a:r>
              <a:rPr lang="zh-CN" altLang="en-US">
                <a:sym typeface="+mn-ea"/>
              </a:rPr>
              <a:t>结果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</a:t>
            </a:r>
            <a:endParaRPr lang="zh-CN" altLang="en-US"/>
          </a:p>
          <a:p>
            <a:r>
              <a:rPr lang="zh-CN" altLang="en-US"/>
              <a:t>HTTP/1.1 200 OK</a:t>
            </a:r>
            <a:endParaRPr lang="zh-CN" altLang="en-US"/>
          </a:p>
          <a:p>
            <a:r>
              <a:rPr lang="zh-CN" altLang="en-US"/>
              <a:t>Server: openresty/1.11.2.2</a:t>
            </a:r>
            <a:endParaRPr lang="zh-CN" altLang="en-US"/>
          </a:p>
          <a:p>
            <a:r>
              <a:rPr lang="zh-CN" altLang="en-US"/>
              <a:t>Date: Sun, 18 Nov 2018 08:19:30 GMT</a:t>
            </a:r>
            <a:endParaRPr lang="zh-CN" altLang="en-US"/>
          </a:p>
          <a:p>
            <a:r>
              <a:rPr lang="zh-CN" altLang="en-US"/>
              <a:t>Content-Type: text/plain; charset=utf-8</a:t>
            </a:r>
            <a:endParaRPr lang="zh-CN" altLang="en-US"/>
          </a:p>
          <a:p>
            <a:r>
              <a:rPr lang="zh-CN" altLang="en-US"/>
              <a:t>Connection: keep-alive</a:t>
            </a:r>
            <a:endParaRPr lang="zh-CN" altLang="en-US"/>
          </a:p>
          <a:p>
            <a:r>
              <a:rPr lang="zh-CN" altLang="en-US" b="1"/>
              <a:t>X-Data-By: redis</a:t>
            </a:r>
            <a:endParaRPr lang="zh-CN" altLang="en-US"/>
          </a:p>
          <a:p>
            <a:r>
              <a:rPr lang="zh-CN" altLang="en-US" b="1"/>
              <a:t>X-Cost-Time: 0.00ms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9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rPr dirty="0"/>
              <a:t>OpenResty（Nginx）+LuaJIT（Lua）高并发web服务实践教程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dirty="0" smtClean="0"/>
              <a:t>第</a:t>
            </a:r>
            <a:r>
              <a:rPr lang="zh-CN" altLang="en-US" dirty="0" smtClean="0"/>
              <a:t>七</a:t>
            </a:r>
            <a:r>
              <a:rPr dirty="0" smtClean="0"/>
              <a:t>章：</a:t>
            </a:r>
            <a:r>
              <a:rPr lang="zh-CN" altLang="en-US" dirty="0"/>
              <a:t>动手开发一个根据</a:t>
            </a:r>
            <a:r>
              <a:rPr lang="en-US" altLang="zh-CN" dirty="0" err="1"/>
              <a:t>ip</a:t>
            </a:r>
            <a:r>
              <a:rPr lang="zh-CN" altLang="en-US" dirty="0"/>
              <a:t>显示对应城市天气的</a:t>
            </a:r>
            <a:r>
              <a:rPr lang="en-US" altLang="zh-CN" dirty="0" smtClean="0"/>
              <a:t>API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zh-CN" altLang="zh-CN" dirty="0"/>
              <a:t>使用中国天气网的</a:t>
            </a:r>
            <a:r>
              <a:rPr lang="en-US" altLang="zh-CN" dirty="0" err="1"/>
              <a:t>api</a:t>
            </a:r>
            <a:r>
              <a:rPr lang="zh-CN" altLang="zh-CN" dirty="0"/>
              <a:t>完成固定的城市天气输出 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根据用户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获取城市名称，封装城市名称和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动态返回用户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城市或者指定城市的天气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缓存，优化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响应速度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响应时间计算和</a:t>
            </a:r>
            <a:r>
              <a:rPr lang="en-US" altLang="zh-CN" dirty="0" err="1" smtClean="0"/>
              <a:t>OpenResty</a:t>
            </a:r>
            <a:r>
              <a:rPr lang="zh-CN" altLang="en-US" dirty="0" smtClean="0"/>
              <a:t>使用漫谈</a:t>
            </a:r>
            <a:endParaRPr lang="zh-CN" altLang="en-US" dirty="0"/>
          </a:p>
          <a:p>
            <a:pPr latinLnBrk="1"/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第一节</a:t>
            </a:r>
            <a:r>
              <a:rPr dirty="0" smtClean="0"/>
              <a:t>：</a:t>
            </a:r>
            <a:r>
              <a:rPr lang="zh-CN" altLang="zh-CN" dirty="0"/>
              <a:t>使用中国天气网的</a:t>
            </a:r>
            <a:r>
              <a:rPr lang="en-US" altLang="zh-CN" dirty="0" err="1"/>
              <a:t>api</a:t>
            </a:r>
            <a:r>
              <a:rPr lang="zh-CN" altLang="zh-CN" dirty="0"/>
              <a:t>完成固定的城市天气输出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zh-CN" altLang="zh-CN" dirty="0"/>
              <a:t>使用中国天气网的</a:t>
            </a:r>
            <a:r>
              <a:rPr lang="en-US" altLang="zh-CN" dirty="0" err="1"/>
              <a:t>api</a:t>
            </a:r>
            <a:r>
              <a:rPr lang="zh-CN" altLang="zh-CN" dirty="0"/>
              <a:t>完成固定的城市天气</a:t>
            </a:r>
            <a:r>
              <a:rPr lang="zh-CN" altLang="zh-CN" dirty="0" smtClean="0"/>
              <a:t>输出</a:t>
            </a:r>
            <a:endParaRPr lang="zh-CN" altLang="zh-CN" dirty="0" smtClean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目录结构</a:t>
            </a:r>
            <a:r>
              <a:rPr lang="en-US" altLang="zh-CN" dirty="0"/>
              <a:t>: yum -y install tree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303530" y="1485265"/>
            <a:ext cx="11706225" cy="7181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第二节</a:t>
            </a:r>
            <a:r>
              <a:rPr dirty="0" smtClean="0"/>
              <a:t>：</a:t>
            </a:r>
            <a:r>
              <a:rPr lang="zh-CN" altLang="en-US" dirty="0"/>
              <a:t>根据用户</a:t>
            </a:r>
            <a:r>
              <a:rPr lang="en-US" altLang="zh-CN" dirty="0" err="1"/>
              <a:t>ip</a:t>
            </a:r>
            <a:r>
              <a:rPr lang="zh-CN" altLang="en-US" dirty="0"/>
              <a:t>获取城市名称，封装城市名称和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zh-CN" dirty="0" smtClean="0"/>
              <a:t>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304165" y="2349500"/>
            <a:ext cx="10835005" cy="2952750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根据用户</a:t>
            </a:r>
            <a:r>
              <a:rPr lang="en-US" altLang="zh-CN" dirty="0" err="1"/>
              <a:t>ip</a:t>
            </a:r>
            <a:r>
              <a:rPr lang="zh-CN" altLang="en-US" dirty="0"/>
              <a:t>获取城市名称，封装城市名称和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endParaRPr lang="en-US" altLang="zh-CN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根据城市名称获取城市编码</a:t>
            </a:r>
            <a:endParaRPr lang="zh-CN" altLang="en-US" dirty="0"/>
          </a:p>
          <a:p>
            <a:pPr latinLnBrk="1"/>
            <a:r>
              <a:rPr lang="en-US" altLang="zh-CN" dirty="0"/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根据城市编码查询天气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第三节</a:t>
            </a:r>
            <a:r>
              <a:rPr dirty="0" smtClean="0"/>
              <a:t>：</a:t>
            </a:r>
            <a:r>
              <a:rPr lang="zh-CN" altLang="en-US" dirty="0"/>
              <a:t>动态返回用户</a:t>
            </a:r>
            <a:r>
              <a:rPr lang="en-US" altLang="zh-CN" dirty="0" err="1"/>
              <a:t>ip</a:t>
            </a:r>
            <a:r>
              <a:rPr lang="zh-CN" altLang="en-US" dirty="0"/>
              <a:t>城市或者指定城市的天气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zh-CN" altLang="en-US" dirty="0"/>
              <a:t>动态返回用户</a:t>
            </a:r>
            <a:r>
              <a:rPr lang="en-US" altLang="zh-CN" dirty="0" err="1"/>
              <a:t>ip</a:t>
            </a:r>
            <a:r>
              <a:rPr lang="zh-CN" altLang="en-US" dirty="0"/>
              <a:t>城市或者指定城市的天气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第四节</a:t>
            </a:r>
            <a:r>
              <a:rPr dirty="0" smtClean="0"/>
              <a:t>：</a:t>
            </a:r>
            <a:r>
              <a:rPr lang="zh-CN" altLang="en-US" dirty="0"/>
              <a:t>使用</a:t>
            </a:r>
            <a:r>
              <a:rPr lang="en-US" altLang="zh-CN" dirty="0" err="1"/>
              <a:t>redis</a:t>
            </a:r>
            <a:r>
              <a:rPr lang="zh-CN" altLang="en-US" dirty="0"/>
              <a:t>缓存，优化</a:t>
            </a:r>
            <a:r>
              <a:rPr lang="en-US" altLang="zh-CN" dirty="0" err="1"/>
              <a:t>api</a:t>
            </a:r>
            <a:r>
              <a:rPr lang="zh-CN" altLang="en-US" dirty="0"/>
              <a:t>响应速度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zh-CN" altLang="en-US" dirty="0"/>
              <a:t>使用</a:t>
            </a:r>
            <a:r>
              <a:rPr lang="en-US" altLang="zh-CN" dirty="0" err="1"/>
              <a:t>redis</a:t>
            </a:r>
            <a:r>
              <a:rPr lang="zh-CN" altLang="en-US" dirty="0"/>
              <a:t>缓存，优化</a:t>
            </a:r>
            <a:r>
              <a:rPr lang="en-US" altLang="zh-CN" dirty="0" err="1"/>
              <a:t>api</a:t>
            </a:r>
            <a:r>
              <a:rPr lang="zh-CN" altLang="en-US" dirty="0"/>
              <a:t>响应速度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第五节</a:t>
            </a:r>
            <a:r>
              <a:rPr dirty="0" smtClean="0"/>
              <a:t>：</a:t>
            </a:r>
            <a:r>
              <a:rPr lang="zh-CN" altLang="en-US"/>
              <a:t>响应</a:t>
            </a:r>
            <a:r>
              <a:rPr lang="zh-CN" altLang="en-US" smtClean="0"/>
              <a:t>时间计算和</a:t>
            </a:r>
            <a:r>
              <a:rPr lang="en-US" altLang="zh-CN" dirty="0" err="1"/>
              <a:t>OpenResty</a:t>
            </a:r>
            <a:r>
              <a:rPr lang="zh-CN" altLang="en-US" dirty="0"/>
              <a:t>使用漫谈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zh-CN" altLang="en-US" dirty="0"/>
              <a:t>响应</a:t>
            </a:r>
            <a:r>
              <a:rPr lang="zh-CN" altLang="en-US" dirty="0" smtClean="0"/>
              <a:t>时间计算和</a:t>
            </a:r>
            <a:r>
              <a:rPr lang="en-US" altLang="zh-CN" dirty="0" err="1"/>
              <a:t>OpenResty</a:t>
            </a:r>
            <a:r>
              <a:rPr lang="zh-CN" altLang="en-US" dirty="0"/>
              <a:t>使用漫谈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Calibri</vt:lpstr>
      <vt:lpstr>模板文件</vt:lpstr>
      <vt:lpstr>OpenResty（Nginx）+LuaJIT（Lua）高并发web服务实践教程</vt:lpstr>
      <vt:lpstr>第七章：动手开发一个根据ip显示对应城市天气的API</vt:lpstr>
      <vt:lpstr>第一节：使用中国天气网的api完成固定的城市天气输出 </vt:lpstr>
      <vt:lpstr>第二节：根据用户ip获取城市名称，封装城市名称和code的map </vt:lpstr>
      <vt:lpstr>第三节：动态返回用户ip城市或者指定城市的天气</vt:lpstr>
      <vt:lpstr>第四节：使用redis缓存，优化api响应速度</vt:lpstr>
      <vt:lpstr>第五节：响应时间计算和OpenResty使用漫谈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183</cp:revision>
  <dcterms:created xsi:type="dcterms:W3CDTF">2018-11-17T10:42:00Z</dcterms:created>
  <dcterms:modified xsi:type="dcterms:W3CDTF">2018-11-18T08:22:04Z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