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4934D-5000-42F9-A6E7-ED756C90A9F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C859-C307-476F-AC67-E685359C3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7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169c1c0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169c1c0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배포 환경입니다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호스팅 서버는 </a:t>
            </a:r>
            <a:r>
              <a:rPr lang="en-US" altLang="ko-KR" dirty="0" err="1"/>
              <a:t>Ncloud</a:t>
            </a:r>
            <a:r>
              <a:rPr lang="en-US" altLang="ko-KR" dirty="0"/>
              <a:t> Micro</a:t>
            </a:r>
            <a:r>
              <a:rPr lang="ko-KR" altLang="en-US" dirty="0"/>
              <a:t> 를 사용하였습니다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운영체제는 </a:t>
            </a:r>
            <a:r>
              <a:rPr lang="en-US" altLang="ko-KR" dirty="0"/>
              <a:t>CentOS 7.8 </a:t>
            </a:r>
            <a:r>
              <a:rPr lang="ko-KR" altLang="en-US" dirty="0"/>
              <a:t>이며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DBMS</a:t>
            </a:r>
            <a:r>
              <a:rPr lang="ko-KR" altLang="en-US" dirty="0"/>
              <a:t>는</a:t>
            </a:r>
            <a:r>
              <a:rPr lang="en-US" altLang="ko-KR" dirty="0"/>
              <a:t> MySQL 8.0 community-server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dirty="0"/>
              <a:t>JDK</a:t>
            </a:r>
            <a:r>
              <a:rPr lang="ko-KR" altLang="en-US" dirty="0"/>
              <a:t>는 </a:t>
            </a:r>
            <a:r>
              <a:rPr lang="en-US" altLang="ko-KR" dirty="0"/>
              <a:t>11 </a:t>
            </a:r>
            <a:r>
              <a:rPr lang="ko-KR" altLang="en-US" dirty="0"/>
              <a:t>로 설치하였습니다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Spring</a:t>
            </a:r>
            <a:r>
              <a:rPr lang="ko-KR" altLang="en-US" dirty="0"/>
              <a:t>은 </a:t>
            </a:r>
            <a:r>
              <a:rPr lang="en-US" altLang="ko-KR" dirty="0"/>
              <a:t>jar</a:t>
            </a:r>
            <a:r>
              <a:rPr lang="ko-KR" altLang="en-US" dirty="0"/>
              <a:t>로 배포하여 내장 </a:t>
            </a:r>
            <a:r>
              <a:rPr lang="ko-KR" altLang="en-US" dirty="0" err="1"/>
              <a:t>톰캣으로</a:t>
            </a:r>
            <a:r>
              <a:rPr lang="ko-KR" altLang="en-US" dirty="0"/>
              <a:t> </a:t>
            </a:r>
            <a:r>
              <a:rPr lang="en-US" altLang="ko-KR" dirty="0"/>
              <a:t>Vue</a:t>
            </a:r>
            <a:r>
              <a:rPr lang="ko-KR" altLang="en-US" dirty="0"/>
              <a:t>는 </a:t>
            </a:r>
            <a:r>
              <a:rPr lang="en-US" altLang="ko-KR" dirty="0"/>
              <a:t>Nginx 1.2 </a:t>
            </a:r>
            <a:r>
              <a:rPr lang="ko-KR" altLang="en-US" dirty="0"/>
              <a:t>버전을 사용하여 구축하였습니다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오른쪽 도메인 주소를 통해서 직접 접속하여 테스트 해보실 수 있으며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시연 동영상 및 소스코드는 각 유투브</a:t>
            </a:r>
            <a:r>
              <a:rPr lang="en-US" altLang="ko-KR" dirty="0"/>
              <a:t>, GitHub </a:t>
            </a:r>
            <a:r>
              <a:rPr lang="ko-KR" altLang="en-US" dirty="0"/>
              <a:t>주소를 통해서 확인하실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14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D9B8B-C5D5-49AD-8DE1-3666553B5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4E9C57-7AA7-49F8-B24F-FCA4F3A7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EF5C5-2585-4FAB-BA77-9D208DFE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C2B83-4CEE-49D9-B6E7-7F5F9A13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5B93A-1670-4F3C-8D21-89515FE7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5E066-C592-48E9-8D86-342A0235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53736F-B68B-4A6F-9512-D121F9A2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01C3A-4054-4103-A39B-57ADCE06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1DC0B-9D93-4C9F-8A83-E7312F31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2DF6-8A00-4503-9C02-A4E28A70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7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B4D5FF-3017-4E7C-9F71-05A2E3C0F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FAB0B2-8CD5-4DBF-8D44-260888B9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ABB2F-5636-4C83-B660-B9DD4C44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57065-DFF1-479D-AD20-2F691642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346B5-DCEC-446B-8AF5-0A70E051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6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2828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09B5-82A3-4230-86B2-78B3DD0A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77277-1AFE-4670-8E9D-170A1234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C1DE4-8CF2-4811-AA45-38F1E0D0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7A55B-DB2F-4F75-8331-282465DC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04959-42FE-48C8-8F3A-241491E5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44534-C714-4C2B-B4CD-9169AD33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B6E9A-FD46-47C7-B4AC-BF41391E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5D674-EB9B-46C0-801C-B373876E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B507D-6942-4EDF-BB0D-A2075012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DB400-8656-4258-9C32-AC435685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4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0996E-2DD0-47AE-9AFB-78D8418C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2ABF-A5AE-4FAE-ADBC-A3C2B0D0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BD5FF-96C1-4DAF-8206-3C7D3FCD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FE407-907A-40EA-932D-C2D69F60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8A3C-9D91-4547-B87A-5E072FE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93A0E-B53A-4C03-B6FC-74009444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3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C4D99-F696-4925-91CE-ED27194E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DD224-6515-4A3E-A062-298F170E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8DFBD-F8A4-4700-BA60-589404D9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8B088E-069B-402A-ADAC-6AEDB67E1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5633EF-7647-4645-BF1D-AE9D03F4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D2F713-1995-4C82-9A35-2D0F4272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8A85E8-2CDB-4070-B518-692DB571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7355F-3DAA-44B0-99B5-3A8FB86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6576-47D5-46DB-B239-B8B05FAF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841618-835C-4549-927D-796AE303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CBD3F-6F4A-4BFB-99A0-67BC509A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50450-004D-47FC-87AB-C099C290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5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6D1BC-8FEC-4D3D-8E39-5BBED2AC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3ED901-C9D9-41B4-A9E9-F45FEA9D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D4FE8-5744-47D6-A3B7-A7BB1702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0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FEE7-A7D4-4628-8D6D-C474E74A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C7E08-C2F5-4E74-AAA4-C90E1FEC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C64A39-0C50-4672-AD67-9E178A25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F03F2-C935-48D1-B1A6-33E82735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86879-3AFB-48F7-95B1-E745A4BD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3D2B-3927-43FF-9BBF-AF86FAF0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3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460B3-8D24-4265-BF64-DCA2A693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1B5C5A-1929-4F1E-A94D-6315D9AE9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5B1CD-7C65-4839-A600-E9BEB5843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CA80-7ED1-4289-97B5-C84FD398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0048B-3EAE-4F2B-B59F-E05AD069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883BE-619A-4977-A6EE-CDEFAF37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A3578F-018D-4C3E-BB8F-167A1DA6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5384C-0365-4EF0-AA36-93F89808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B2611-A66C-4818-9EA5-9A751908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CD3D-ACF0-4B95-9A36-CB93FBDFEB1D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C7A9-F6D2-4D7C-93A2-F360B1686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2C581-387B-48D5-B726-1558DB4B1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690F-21BF-468A-9151-91F2BD92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0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gobooks.shop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hyperlink" Target="https://github.com/dahun3013/BCPR3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youtu.be/ccRG8pZ7ZC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24194"/>
            <a:ext cx="11360800" cy="118226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buClr>
                <a:schemeClr val="dk1"/>
              </a:buClr>
              <a:buSzPts val="990"/>
            </a:pPr>
            <a:r>
              <a:rPr lang="ko-KR" altLang="en-US" sz="1867" b="1" dirty="0">
                <a:solidFill>
                  <a:srgbClr val="55C3FE"/>
                </a:solidFill>
                <a:latin typeface="Nanum Gothic"/>
                <a:ea typeface="나눔스퀘어OTF_ac ExtraBold" pitchFamily="34" charset="-127"/>
                <a:cs typeface="Nanum Gothic"/>
                <a:sym typeface="Nanum Gothic"/>
              </a:rPr>
              <a:t>배포 환경</a:t>
            </a:r>
            <a:endParaRPr sz="4000" b="1" dirty="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DEE60A-C914-4A9D-A44F-332E4244879B}"/>
              </a:ext>
            </a:extLst>
          </p:cNvPr>
          <p:cNvSpPr/>
          <p:nvPr/>
        </p:nvSpPr>
        <p:spPr>
          <a:xfrm>
            <a:off x="545232" y="371481"/>
            <a:ext cx="908429" cy="69308"/>
          </a:xfrm>
          <a:prstGeom prst="rect">
            <a:avLst/>
          </a:prstGeom>
          <a:solidFill>
            <a:srgbClr val="55C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3B8B133-8264-418A-AB2E-D7576584DD33}"/>
              </a:ext>
            </a:extLst>
          </p:cNvPr>
          <p:cNvGrpSpPr/>
          <p:nvPr/>
        </p:nvGrpSpPr>
        <p:grpSpPr>
          <a:xfrm>
            <a:off x="7766609" y="1144792"/>
            <a:ext cx="4029360" cy="2530355"/>
            <a:chOff x="3680304" y="1864846"/>
            <a:chExt cx="3895010" cy="263434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6EF7F1C-4ED3-4B27-A126-EB820E3BB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441" y="3381153"/>
              <a:ext cx="1752208" cy="111804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9CA1469-C3A2-4557-88DB-CFF275051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0304" y="1864846"/>
              <a:ext cx="1848347" cy="111803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FFDEE39-8C00-407D-92BE-A1BBC2CA0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8649" y="2491742"/>
              <a:ext cx="2046665" cy="1346830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814DB5D3-3BC1-4618-8BA0-68BE70167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352" y="1553679"/>
            <a:ext cx="3171443" cy="17125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255D003-5DB8-4B3E-BEA1-5C95DBC7A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33" y="788075"/>
            <a:ext cx="3373327" cy="3041091"/>
          </a:xfrm>
          <a:prstGeom prst="rect">
            <a:avLst/>
          </a:prstGeom>
        </p:spPr>
      </p:pic>
      <p:sp>
        <p:nvSpPr>
          <p:cNvPr id="29" name="Google Shape;145;p27">
            <a:extLst>
              <a:ext uri="{FF2B5EF4-FFF2-40B4-BE49-F238E27FC236}">
                <a16:creationId xmlns:a16="http://schemas.microsoft.com/office/drawing/2014/main" id="{E4399C22-45C1-4C21-AD50-BFEB20BF7D91}"/>
              </a:ext>
            </a:extLst>
          </p:cNvPr>
          <p:cNvSpPr txBox="1"/>
          <p:nvPr/>
        </p:nvSpPr>
        <p:spPr>
          <a:xfrm>
            <a:off x="435170" y="3774148"/>
            <a:ext cx="3483389" cy="27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호스팅 서버</a:t>
            </a:r>
          </a:p>
          <a:p>
            <a:pPr algn="l"/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Naver Cloud Micro</a:t>
            </a:r>
          </a:p>
          <a:p>
            <a:pPr algn="l"/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운영체제</a:t>
            </a:r>
            <a:b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 7.8</a:t>
            </a:r>
          </a:p>
          <a:p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설치된 소프트웨어</a:t>
            </a:r>
            <a:b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8.0 community-server</a:t>
            </a:r>
            <a:b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11.0.14.1</a:t>
            </a:r>
            <a:b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Nginx 1.20.2 </a:t>
            </a:r>
            <a:endParaRPr lang="ko-KR" altLang="en-US" sz="16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Google Shape;145;p27">
            <a:extLst>
              <a:ext uri="{FF2B5EF4-FFF2-40B4-BE49-F238E27FC236}">
                <a16:creationId xmlns:a16="http://schemas.microsoft.com/office/drawing/2014/main" id="{2D8328FB-97B5-41C3-B7CB-2FBF740207B6}"/>
              </a:ext>
            </a:extLst>
          </p:cNvPr>
          <p:cNvSpPr txBox="1"/>
          <p:nvPr/>
        </p:nvSpPr>
        <p:spPr>
          <a:xfrm>
            <a:off x="4197352" y="3774146"/>
            <a:ext cx="3483389" cy="27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도메인 주소</a:t>
            </a:r>
          </a:p>
          <a:p>
            <a:pPr algn="l"/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http://www.pagobooks.shop</a:t>
            </a:r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유투브 주소</a:t>
            </a:r>
            <a:b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https://youtu.be/ccRG8pZ7ZCU</a:t>
            </a:r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ko-KR" altLang="en-US" sz="16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주소</a:t>
            </a:r>
            <a:b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https://github.com/dahun3013/BCPR3</a:t>
            </a:r>
            <a:endParaRPr lang="en-US" altLang="ko-KR" sz="16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6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4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와이드스크린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Nanum Gothic</vt:lpstr>
      <vt:lpstr>맑은 고딕</vt:lpstr>
      <vt:lpstr>Arial</vt:lpstr>
      <vt:lpstr>Office 테마</vt:lpstr>
      <vt:lpstr>배포 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배포 환경</dc:title>
  <dc:creator>정 다훈</dc:creator>
  <cp:lastModifiedBy>정 다훈</cp:lastModifiedBy>
  <cp:revision>1</cp:revision>
  <dcterms:created xsi:type="dcterms:W3CDTF">2022-03-23T09:39:36Z</dcterms:created>
  <dcterms:modified xsi:type="dcterms:W3CDTF">2022-03-23T09:39:46Z</dcterms:modified>
</cp:coreProperties>
</file>