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5000-366D-BB6F-2A91-643B091D2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6D4D8-E065-E0B6-3A3C-A469B5A28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317D-CE16-D3DA-73A6-5F7E63CC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EF47-2D95-1D8B-0725-18610F68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6C7B-00CD-B82C-6AB2-F32D546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263E-97C5-74D2-918A-689C0269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EC26C-878A-B463-39AC-31D77F590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C54D-88A4-E618-3B8A-38178E58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3836-E186-BFBF-6C16-95B1FBA4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4394-DF89-DB6A-6F51-145A6BBD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02255-6887-DFFB-DFEC-026A44A62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5556C-09FE-85BD-F8D6-8F87A4FA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770B-5D59-18FB-2581-63AC6156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92A4-266E-209B-693F-D704A6C6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FC1A-907F-FA04-D1E9-5566025A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5EDD-F6BD-4103-CE73-AEEDD11B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2EFF-7E11-B4E3-6BCC-C8BB0E0E8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6C1F-46D3-403B-8DC9-FFE81662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B657-CF9F-05EB-B805-932F01BF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E75C-8AB7-3484-858E-FB67F9D0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C1C5-B2E9-3C90-D198-BA5C7BBC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6A42E-3286-B6C3-45EE-F6DB01637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5131-F76F-BE68-187F-7EEBDA4C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31C6-082D-0782-EDF7-B32AE463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ED26A-86C7-8777-C69B-C3ED894D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67DE-204D-A9ED-00F5-18F367DD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1F5E-EE75-DC21-4B46-D54080B78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6D6E5-9E96-50C2-E5E3-B4A97096B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3994-300D-0850-36F9-84FCE81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B6EB0-F5EA-2F0A-801F-14F61793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76EA0-1913-8444-62C4-7F369FE9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6102-6A4C-9231-EB29-00D5674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C042A-FD78-FB09-D618-B318E974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4404-D672-8136-3DA3-F561DDEB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29327-B043-C605-8E24-18798FC79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D6DEA-4555-E5CF-70BD-0E56418E5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1C3A0-22A2-3B77-8E50-CF77E74C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785F3-4C74-AFD4-8CCB-453A82A9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4BEF7-EEF5-CDF9-6013-AB019DDB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20A7-A1E4-CC11-E85A-31D1EE30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614C1-FEA9-0760-211E-CD41273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2D848-1E77-4B0D-729B-17042045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7C75-C1C5-1F28-FD82-00DBD459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8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2E7C3-B829-9D42-8424-E472CAFE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ADA1C-DFF5-5919-9823-48867FE8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6F8B-DCD0-FD9D-768C-A2709592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48EE-6F3A-D2EE-5E24-24AA9E53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2AAF-E658-471D-2843-A2E73C77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C9218-9509-F108-E49A-785BE4F7E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4F994-6950-4E1F-3C2E-B30065B7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4A9D-07D4-A28F-5776-B914BC5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2E49-6338-253A-0E2F-7AFFF44A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1A0-DC61-DE55-4718-2FDB08ED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2FEF3-55CB-CC0B-49B9-3D003A77B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7C99F-ED49-2D79-30CC-89E2B68BA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AE30-BD7A-A2EB-7387-2FD45F3C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A13BB-7E06-1371-01E7-4D4E0524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56BCE-24F5-FA03-1361-968E24E3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76BAA-EA76-040B-E550-13B76607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8F4B-4A37-6721-365B-9856BEFE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CDA6-825F-50BC-C7C8-8E9406DC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5E7C-B73A-46EC-B75C-39A6FECAAD3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D729-C561-F7CE-8942-EA5DD5E55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CD5A-152C-1519-8C07-B82412D8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0433-7091-4AA7-90DC-D41CA3EC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D94923-B143-0A2F-00B2-B05AC456A858}"/>
              </a:ext>
            </a:extLst>
          </p:cNvPr>
          <p:cNvSpPr/>
          <p:nvPr/>
        </p:nvSpPr>
        <p:spPr>
          <a:xfrm>
            <a:off x="0" y="0"/>
            <a:ext cx="942975" cy="923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B4FE6-E8AC-A633-C9F0-367A097279CC}"/>
              </a:ext>
            </a:extLst>
          </p:cNvPr>
          <p:cNvSpPr txBox="1"/>
          <p:nvPr/>
        </p:nvSpPr>
        <p:spPr>
          <a:xfrm>
            <a:off x="180975" y="923925"/>
            <a:ext cx="695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0, 0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BDAB81-D35E-371A-BC04-5DD4E8FCCDCF}"/>
              </a:ext>
            </a:extLst>
          </p:cNvPr>
          <p:cNvSpPr/>
          <p:nvPr/>
        </p:nvSpPr>
        <p:spPr>
          <a:xfrm>
            <a:off x="5624512" y="0"/>
            <a:ext cx="942975" cy="923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4072C-C1A2-F842-F6FE-B7A1A46231B5}"/>
              </a:ext>
            </a:extLst>
          </p:cNvPr>
          <p:cNvSpPr txBox="1"/>
          <p:nvPr/>
        </p:nvSpPr>
        <p:spPr>
          <a:xfrm>
            <a:off x="5805487" y="923925"/>
            <a:ext cx="1452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50%,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7F372-0AC7-209D-24E5-76F1A650BC9F}"/>
              </a:ext>
            </a:extLst>
          </p:cNvPr>
          <p:cNvSpPr/>
          <p:nvPr/>
        </p:nvSpPr>
        <p:spPr>
          <a:xfrm>
            <a:off x="5624512" y="2967037"/>
            <a:ext cx="942975" cy="923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7237E-BDE2-25C8-6F9D-DA0C7C75A10B}"/>
              </a:ext>
            </a:extLst>
          </p:cNvPr>
          <p:cNvSpPr txBox="1"/>
          <p:nvPr/>
        </p:nvSpPr>
        <p:spPr>
          <a:xfrm>
            <a:off x="5805487" y="3890962"/>
            <a:ext cx="1452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50%, 50%</a:t>
            </a:r>
          </a:p>
        </p:txBody>
      </p:sp>
    </p:spTree>
    <p:extLst>
      <p:ext uri="{BB962C8B-B14F-4D97-AF65-F5344CB8AC3E}">
        <p14:creationId xmlns:p14="http://schemas.microsoft.com/office/powerpoint/2010/main" val="235467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Juno</dc:creator>
  <cp:lastModifiedBy>Juno</cp:lastModifiedBy>
  <cp:revision>1</cp:revision>
  <dcterms:created xsi:type="dcterms:W3CDTF">2023-04-30T11:29:12Z</dcterms:created>
  <dcterms:modified xsi:type="dcterms:W3CDTF">2023-04-30T11:29:23Z</dcterms:modified>
</cp:coreProperties>
</file>