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2909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1FFB-AD3B-D643-D578-A3E431B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B4EE-3AE9-B948-8A7A-74EB387A8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C08F-6763-5343-D459-A6492DC8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B7C3-6D5B-4B7F-24C6-39905D4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1390-F942-5DDE-D9A8-294F5E4C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612A-57FE-59DD-A334-F9AB9C1A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2C19-B02D-83AD-B639-97A97ADFC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514E-0686-90AA-4A72-BBBA0C4A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2679-F43B-329C-3008-D19A7EE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5ED7-257E-8F03-E450-19C280E4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172BF-3B16-55C1-8CB0-B3866187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E10C0-61B0-203B-C606-F658FC0D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84EE-D3CB-BC66-0F59-0B5AB2C1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CA2A-F732-E58E-FD90-1C01DC74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7E5D-3A35-24BA-1A7A-7E31D49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2376-066C-F63C-8C73-CE9C5961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55EF-0AEE-80C2-5450-85CD26AD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28B4-72CF-7A81-9BF7-159C2948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417D-24EF-E6C5-DF89-8FCDFE34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EA1A-A678-F99E-BF52-10B59972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AF0-CD11-487E-04F7-F2C643BA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B638-986A-9A2C-E030-D4FEF118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F917-EDD1-4161-6A45-566523A2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D67B-7A46-A18F-29A3-E2BC758F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BF3E-3547-0F1D-C303-D03FA057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D65-903C-E91C-8B34-9A29C86D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FF5B-199A-9145-ECDE-2858178D9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72B4C-7627-812C-E5E9-E1D64555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B7A3-23FE-093F-C4BE-35C39B3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00BE-2CE9-C161-84B7-D0F294CB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3144-FE27-5716-78A2-21647428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0BE-1B22-958E-AAF2-A7429669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C5C6-7057-D8C9-D800-4EB3716C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F01CE-4019-101B-B1F2-CD219544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F37-CE84-7ECD-E89B-B11FCA9DF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6538E-9595-2559-D3B3-93F41226A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194A4-2723-E76B-5F64-CBEE716B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0EA49-5642-0484-5823-E6172DCB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4BC92-685B-5E37-D7E2-3AB2C19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724-F589-376A-370A-CC86F884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04F16-9FC5-830B-0F94-641A5522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A895-B4A9-51D8-E9DE-BBD94F5B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3C574-7A47-FCDD-ACF4-325B091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AEA6-3E17-FBD1-2003-21C64253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1AA18-7DC7-E9B7-541A-ABA90ED9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4C2F2-D284-50C6-24AB-F075643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09E-969E-DF54-BED9-5A0FE575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2657-5394-0D35-99C5-89E7FF64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3910B-6141-5393-E014-47335C19A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5A1FF-ABA1-6ECA-0E20-BA11D7A8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EF829-CED8-FEE3-F101-7A72781A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48F9F-F8F5-F625-23FA-062BA185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8F1B-93E3-D8E4-7D3A-D9FA1DD0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B52D8-DB68-4A40-BA4B-574D3AC4C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DB68F-BCC9-A4EF-D6EC-9736EA77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1B67F-AB30-AC07-90E4-5F347146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B1062-C95B-3587-8B0D-9AF6325F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A01F-1D56-8F94-7284-C482C7A1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2BA60-39E8-EB3B-9AC1-92E5B0DB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0649-C6D8-C72E-E2F1-308D3466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783B-B8D7-F20F-6A19-CD7421B7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EF02-DB7F-4D5A-A7E1-DE16001BB19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8BD8-7330-FCF1-6F1C-145A546CD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C0EB-FD08-D80B-F9D7-1A3532055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79C5-0DCB-49A6-904B-E695D3E0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E6F6FA-22DC-6FF3-6922-A46B7A0DE414}"/>
              </a:ext>
            </a:extLst>
          </p:cNvPr>
          <p:cNvSpPr txBox="1"/>
          <p:nvPr/>
        </p:nvSpPr>
        <p:spPr>
          <a:xfrm>
            <a:off x="345440" y="2105561"/>
            <a:ext cx="11998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600" dirty="0">
                <a:latin typeface="Poppins" panose="00000500000000000000" pitchFamily="2" charset="0"/>
                <a:cs typeface="Poppins" panose="00000500000000000000" pitchFamily="2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78232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41C940-0ED3-2511-5A6A-B79ED76DFCF3}"/>
              </a:ext>
            </a:extLst>
          </p:cNvPr>
          <p:cNvSpPr/>
          <p:nvPr/>
        </p:nvSpPr>
        <p:spPr>
          <a:xfrm>
            <a:off x="-2895600" y="-670560"/>
            <a:ext cx="457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77E55-EFFF-6D4D-D12C-4E25BBA8FFF4}"/>
              </a:ext>
            </a:extLst>
          </p:cNvPr>
          <p:cNvSpPr txBox="1"/>
          <p:nvPr/>
        </p:nvSpPr>
        <p:spPr>
          <a:xfrm>
            <a:off x="489507" y="2595604"/>
            <a:ext cx="10984297" cy="1513513"/>
          </a:xfrm>
          <a:custGeom>
            <a:avLst/>
            <a:gdLst/>
            <a:ahLst/>
            <a:cxnLst/>
            <a:rect l="l" t="t" r="r" b="b"/>
            <a:pathLst>
              <a:path w="10984297" h="1513513">
                <a:moveTo>
                  <a:pt x="7034679" y="326279"/>
                </a:moveTo>
                <a:cubicBezTo>
                  <a:pt x="6915394" y="326279"/>
                  <a:pt x="6820317" y="364871"/>
                  <a:pt x="6749448" y="442056"/>
                </a:cubicBezTo>
                <a:cubicBezTo>
                  <a:pt x="6678579" y="519240"/>
                  <a:pt x="6643144" y="623790"/>
                  <a:pt x="6643144" y="755704"/>
                </a:cubicBezTo>
                <a:cubicBezTo>
                  <a:pt x="6643144" y="886216"/>
                  <a:pt x="6678579" y="990415"/>
                  <a:pt x="6749448" y="1068301"/>
                </a:cubicBezTo>
                <a:cubicBezTo>
                  <a:pt x="6820317" y="1146187"/>
                  <a:pt x="6915394" y="1185129"/>
                  <a:pt x="7034679" y="1185129"/>
                </a:cubicBezTo>
                <a:cubicBezTo>
                  <a:pt x="7152560" y="1185129"/>
                  <a:pt x="7246935" y="1145836"/>
                  <a:pt x="7317804" y="1067248"/>
                </a:cubicBezTo>
                <a:cubicBezTo>
                  <a:pt x="7388674" y="988661"/>
                  <a:pt x="7424108" y="884813"/>
                  <a:pt x="7424108" y="755704"/>
                </a:cubicBezTo>
                <a:cubicBezTo>
                  <a:pt x="7424108" y="625193"/>
                  <a:pt x="7388674" y="520994"/>
                  <a:pt x="7317804" y="443108"/>
                </a:cubicBezTo>
                <a:cubicBezTo>
                  <a:pt x="7246935" y="365222"/>
                  <a:pt x="7152560" y="326279"/>
                  <a:pt x="7034679" y="326279"/>
                </a:cubicBezTo>
                <a:close/>
                <a:moveTo>
                  <a:pt x="10079136" y="21051"/>
                </a:moveTo>
                <a:lnTo>
                  <a:pt x="10984297" y="21051"/>
                </a:lnTo>
                <a:lnTo>
                  <a:pt x="10984297" y="309439"/>
                </a:lnTo>
                <a:lnTo>
                  <a:pt x="10439095" y="309439"/>
                </a:lnTo>
                <a:lnTo>
                  <a:pt x="10439095" y="608353"/>
                </a:lnTo>
                <a:lnTo>
                  <a:pt x="10921146" y="608353"/>
                </a:lnTo>
                <a:lnTo>
                  <a:pt x="10921146" y="886216"/>
                </a:lnTo>
                <a:lnTo>
                  <a:pt x="10439095" y="886216"/>
                </a:lnTo>
                <a:lnTo>
                  <a:pt x="10439095" y="1210390"/>
                </a:lnTo>
                <a:lnTo>
                  <a:pt x="10984297" y="1210390"/>
                </a:lnTo>
                <a:lnTo>
                  <a:pt x="10984297" y="1498778"/>
                </a:lnTo>
                <a:lnTo>
                  <a:pt x="10079136" y="1498778"/>
                </a:lnTo>
                <a:close/>
                <a:moveTo>
                  <a:pt x="8069360" y="21051"/>
                </a:moveTo>
                <a:lnTo>
                  <a:pt x="8494575" y="21051"/>
                </a:lnTo>
                <a:lnTo>
                  <a:pt x="8909265" y="1044093"/>
                </a:lnTo>
                <a:lnTo>
                  <a:pt x="9319745" y="21051"/>
                </a:lnTo>
                <a:lnTo>
                  <a:pt x="9742855" y="21051"/>
                </a:lnTo>
                <a:lnTo>
                  <a:pt x="9742855" y="1498778"/>
                </a:lnTo>
                <a:lnTo>
                  <a:pt x="9382896" y="1498778"/>
                </a:lnTo>
                <a:lnTo>
                  <a:pt x="9382896" y="612563"/>
                </a:lnTo>
                <a:lnTo>
                  <a:pt x="9052406" y="1498778"/>
                </a:lnTo>
                <a:lnTo>
                  <a:pt x="8761913" y="1498778"/>
                </a:lnTo>
                <a:lnTo>
                  <a:pt x="8429319" y="610458"/>
                </a:lnTo>
                <a:lnTo>
                  <a:pt x="8429319" y="1498778"/>
                </a:lnTo>
                <a:lnTo>
                  <a:pt x="8069360" y="1498778"/>
                </a:lnTo>
                <a:close/>
                <a:moveTo>
                  <a:pt x="3583086" y="21051"/>
                </a:moveTo>
                <a:lnTo>
                  <a:pt x="3943045" y="21051"/>
                </a:lnTo>
                <a:lnTo>
                  <a:pt x="3943045" y="1220915"/>
                </a:lnTo>
                <a:lnTo>
                  <a:pt x="4414571" y="1220915"/>
                </a:lnTo>
                <a:lnTo>
                  <a:pt x="4414571" y="1498778"/>
                </a:lnTo>
                <a:lnTo>
                  <a:pt x="3583086" y="1498778"/>
                </a:lnTo>
                <a:close/>
                <a:moveTo>
                  <a:pt x="2363886" y="21051"/>
                </a:moveTo>
                <a:lnTo>
                  <a:pt x="3269047" y="21051"/>
                </a:lnTo>
                <a:lnTo>
                  <a:pt x="3269047" y="309439"/>
                </a:lnTo>
                <a:lnTo>
                  <a:pt x="2723845" y="309439"/>
                </a:lnTo>
                <a:lnTo>
                  <a:pt x="2723845" y="608353"/>
                </a:lnTo>
                <a:lnTo>
                  <a:pt x="3205897" y="608353"/>
                </a:lnTo>
                <a:lnTo>
                  <a:pt x="3205897" y="886216"/>
                </a:lnTo>
                <a:lnTo>
                  <a:pt x="2723845" y="886216"/>
                </a:lnTo>
                <a:lnTo>
                  <a:pt x="2723845" y="1210390"/>
                </a:lnTo>
                <a:lnTo>
                  <a:pt x="3269047" y="1210390"/>
                </a:lnTo>
                <a:lnTo>
                  <a:pt x="3269047" y="1498778"/>
                </a:lnTo>
                <a:lnTo>
                  <a:pt x="2363886" y="1498778"/>
                </a:lnTo>
                <a:close/>
                <a:moveTo>
                  <a:pt x="0" y="21051"/>
                </a:moveTo>
                <a:lnTo>
                  <a:pt x="385220" y="21051"/>
                </a:lnTo>
                <a:lnTo>
                  <a:pt x="597827" y="1096718"/>
                </a:lnTo>
                <a:lnTo>
                  <a:pt x="860955" y="21051"/>
                </a:lnTo>
                <a:lnTo>
                  <a:pt x="1256700" y="21051"/>
                </a:lnTo>
                <a:lnTo>
                  <a:pt x="1509303" y="1096718"/>
                </a:lnTo>
                <a:lnTo>
                  <a:pt x="1724016" y="21051"/>
                </a:lnTo>
                <a:lnTo>
                  <a:pt x="2111341" y="21051"/>
                </a:lnTo>
                <a:lnTo>
                  <a:pt x="1726121" y="1498778"/>
                </a:lnTo>
                <a:lnTo>
                  <a:pt x="1290380" y="1498778"/>
                </a:lnTo>
                <a:lnTo>
                  <a:pt x="1054618" y="526257"/>
                </a:lnTo>
                <a:lnTo>
                  <a:pt x="810435" y="1498778"/>
                </a:lnTo>
                <a:lnTo>
                  <a:pt x="374694" y="1498778"/>
                </a:lnTo>
                <a:close/>
                <a:moveTo>
                  <a:pt x="5341439" y="4210"/>
                </a:moveTo>
                <a:cubicBezTo>
                  <a:pt x="5516857" y="4210"/>
                  <a:pt x="5667016" y="50521"/>
                  <a:pt x="5791914" y="143142"/>
                </a:cubicBezTo>
                <a:cubicBezTo>
                  <a:pt x="5916812" y="235763"/>
                  <a:pt x="6000312" y="362065"/>
                  <a:pt x="6042412" y="522047"/>
                </a:cubicBezTo>
                <a:lnTo>
                  <a:pt x="5646667" y="522047"/>
                </a:lnTo>
                <a:cubicBezTo>
                  <a:pt x="5617197" y="460299"/>
                  <a:pt x="5575447" y="413287"/>
                  <a:pt x="5521419" y="381010"/>
                </a:cubicBezTo>
                <a:cubicBezTo>
                  <a:pt x="5467389" y="348733"/>
                  <a:pt x="5405993" y="332594"/>
                  <a:pt x="5337229" y="332594"/>
                </a:cubicBezTo>
                <a:cubicBezTo>
                  <a:pt x="5226364" y="332594"/>
                  <a:pt x="5136550" y="371186"/>
                  <a:pt x="5067786" y="448371"/>
                </a:cubicBezTo>
                <a:cubicBezTo>
                  <a:pt x="4999021" y="525555"/>
                  <a:pt x="4964639" y="628701"/>
                  <a:pt x="4964639" y="757809"/>
                </a:cubicBezTo>
                <a:cubicBezTo>
                  <a:pt x="4964639" y="886918"/>
                  <a:pt x="4999021" y="990064"/>
                  <a:pt x="5067786" y="1067248"/>
                </a:cubicBezTo>
                <a:cubicBezTo>
                  <a:pt x="5136550" y="1144432"/>
                  <a:pt x="5226364" y="1183024"/>
                  <a:pt x="5337229" y="1183024"/>
                </a:cubicBezTo>
                <a:cubicBezTo>
                  <a:pt x="5405993" y="1183024"/>
                  <a:pt x="5467389" y="1166886"/>
                  <a:pt x="5521419" y="1134609"/>
                </a:cubicBezTo>
                <a:cubicBezTo>
                  <a:pt x="5575447" y="1102332"/>
                  <a:pt x="5617197" y="1055320"/>
                  <a:pt x="5646667" y="993572"/>
                </a:cubicBezTo>
                <a:lnTo>
                  <a:pt x="6042412" y="993572"/>
                </a:lnTo>
                <a:cubicBezTo>
                  <a:pt x="6000312" y="1153554"/>
                  <a:pt x="5916812" y="1279505"/>
                  <a:pt x="5791914" y="1371424"/>
                </a:cubicBezTo>
                <a:cubicBezTo>
                  <a:pt x="5667016" y="1463344"/>
                  <a:pt x="5516857" y="1509303"/>
                  <a:pt x="5341439" y="1509303"/>
                </a:cubicBezTo>
                <a:cubicBezTo>
                  <a:pt x="5198297" y="1509303"/>
                  <a:pt x="5070241" y="1477377"/>
                  <a:pt x="4957272" y="1413525"/>
                </a:cubicBezTo>
                <a:cubicBezTo>
                  <a:pt x="4844302" y="1349672"/>
                  <a:pt x="4756242" y="1260910"/>
                  <a:pt x="4693092" y="1147239"/>
                </a:cubicBezTo>
                <a:cubicBezTo>
                  <a:pt x="4629941" y="1033568"/>
                  <a:pt x="4598366" y="903758"/>
                  <a:pt x="4598366" y="757809"/>
                </a:cubicBezTo>
                <a:cubicBezTo>
                  <a:pt x="4598366" y="611861"/>
                  <a:pt x="4629941" y="481700"/>
                  <a:pt x="4693092" y="367327"/>
                </a:cubicBezTo>
                <a:cubicBezTo>
                  <a:pt x="4756242" y="252954"/>
                  <a:pt x="4844302" y="163841"/>
                  <a:pt x="4957272" y="99989"/>
                </a:cubicBezTo>
                <a:cubicBezTo>
                  <a:pt x="5070241" y="36137"/>
                  <a:pt x="5198297" y="4210"/>
                  <a:pt x="5341439" y="4210"/>
                </a:cubicBezTo>
                <a:close/>
                <a:moveTo>
                  <a:pt x="7034679" y="0"/>
                </a:moveTo>
                <a:cubicBezTo>
                  <a:pt x="7173610" y="0"/>
                  <a:pt x="7300964" y="32277"/>
                  <a:pt x="7416741" y="96831"/>
                </a:cubicBezTo>
                <a:cubicBezTo>
                  <a:pt x="7532517" y="161386"/>
                  <a:pt x="7623735" y="251200"/>
                  <a:pt x="7690394" y="366275"/>
                </a:cubicBezTo>
                <a:cubicBezTo>
                  <a:pt x="7757053" y="481349"/>
                  <a:pt x="7790382" y="611159"/>
                  <a:pt x="7790382" y="755704"/>
                </a:cubicBezTo>
                <a:cubicBezTo>
                  <a:pt x="7790382" y="900249"/>
                  <a:pt x="7756702" y="1030410"/>
                  <a:pt x="7689342" y="1146187"/>
                </a:cubicBezTo>
                <a:cubicBezTo>
                  <a:pt x="7621981" y="1261963"/>
                  <a:pt x="7530763" y="1352128"/>
                  <a:pt x="7415688" y="1416682"/>
                </a:cubicBezTo>
                <a:cubicBezTo>
                  <a:pt x="7300614" y="1481236"/>
                  <a:pt x="7173610" y="1513513"/>
                  <a:pt x="7034679" y="1513513"/>
                </a:cubicBezTo>
                <a:cubicBezTo>
                  <a:pt x="6895747" y="1513513"/>
                  <a:pt x="6768393" y="1481236"/>
                  <a:pt x="6652616" y="1416682"/>
                </a:cubicBezTo>
                <a:cubicBezTo>
                  <a:pt x="6536840" y="1352128"/>
                  <a:pt x="6444921" y="1261963"/>
                  <a:pt x="6376858" y="1146187"/>
                </a:cubicBezTo>
                <a:cubicBezTo>
                  <a:pt x="6308796" y="1030410"/>
                  <a:pt x="6274765" y="900249"/>
                  <a:pt x="6274765" y="755704"/>
                </a:cubicBezTo>
                <a:cubicBezTo>
                  <a:pt x="6274765" y="611159"/>
                  <a:pt x="6308796" y="481349"/>
                  <a:pt x="6376858" y="366275"/>
                </a:cubicBezTo>
                <a:cubicBezTo>
                  <a:pt x="6444921" y="251200"/>
                  <a:pt x="6536840" y="161386"/>
                  <a:pt x="6652616" y="96831"/>
                </a:cubicBezTo>
                <a:cubicBezTo>
                  <a:pt x="6768393" y="32277"/>
                  <a:pt x="6895747" y="0"/>
                  <a:pt x="7034679" y="0"/>
                </a:cubicBezTo>
                <a:close/>
              </a:path>
            </a:pathLst>
          </a:custGeom>
          <a:solidFill>
            <a:srgbClr val="CD9F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600" b="1" spc="600" dirty="0">
              <a:solidFill>
                <a:srgbClr val="CD9F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41C940-0ED3-2511-5A6A-B79ED76DFCF3}"/>
              </a:ext>
            </a:extLst>
          </p:cNvPr>
          <p:cNvSpPr/>
          <p:nvPr/>
        </p:nvSpPr>
        <p:spPr>
          <a:xfrm>
            <a:off x="-2895600" y="-670560"/>
            <a:ext cx="457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77E55-EFFF-6D4D-D12C-4E25BBA8FFF4}"/>
              </a:ext>
            </a:extLst>
          </p:cNvPr>
          <p:cNvSpPr txBox="1"/>
          <p:nvPr/>
        </p:nvSpPr>
        <p:spPr>
          <a:xfrm>
            <a:off x="-195140576" y="-7697079"/>
            <a:ext cx="731520000" cy="91440000"/>
          </a:xfrm>
          <a:custGeom>
            <a:avLst/>
            <a:gdLst/>
            <a:ahLst/>
            <a:cxnLst/>
            <a:rect l="l" t="t" r="r" b="b"/>
            <a:pathLst>
              <a:path w="10984297" h="1513513">
                <a:moveTo>
                  <a:pt x="7034679" y="326279"/>
                </a:moveTo>
                <a:cubicBezTo>
                  <a:pt x="6915394" y="326279"/>
                  <a:pt x="6820317" y="364871"/>
                  <a:pt x="6749448" y="442056"/>
                </a:cubicBezTo>
                <a:cubicBezTo>
                  <a:pt x="6678579" y="519240"/>
                  <a:pt x="6643144" y="623790"/>
                  <a:pt x="6643144" y="755704"/>
                </a:cubicBezTo>
                <a:cubicBezTo>
                  <a:pt x="6643144" y="886216"/>
                  <a:pt x="6678579" y="990415"/>
                  <a:pt x="6749448" y="1068301"/>
                </a:cubicBezTo>
                <a:cubicBezTo>
                  <a:pt x="6820317" y="1146187"/>
                  <a:pt x="6915394" y="1185129"/>
                  <a:pt x="7034679" y="1185129"/>
                </a:cubicBezTo>
                <a:cubicBezTo>
                  <a:pt x="7152560" y="1185129"/>
                  <a:pt x="7246935" y="1145836"/>
                  <a:pt x="7317804" y="1067248"/>
                </a:cubicBezTo>
                <a:cubicBezTo>
                  <a:pt x="7388674" y="988661"/>
                  <a:pt x="7424108" y="884813"/>
                  <a:pt x="7424108" y="755704"/>
                </a:cubicBezTo>
                <a:cubicBezTo>
                  <a:pt x="7424108" y="625193"/>
                  <a:pt x="7388674" y="520994"/>
                  <a:pt x="7317804" y="443108"/>
                </a:cubicBezTo>
                <a:cubicBezTo>
                  <a:pt x="7246935" y="365222"/>
                  <a:pt x="7152560" y="326279"/>
                  <a:pt x="7034679" y="326279"/>
                </a:cubicBezTo>
                <a:close/>
                <a:moveTo>
                  <a:pt x="10079136" y="21051"/>
                </a:moveTo>
                <a:lnTo>
                  <a:pt x="10984297" y="21051"/>
                </a:lnTo>
                <a:lnTo>
                  <a:pt x="10984297" y="309439"/>
                </a:lnTo>
                <a:lnTo>
                  <a:pt x="10439095" y="309439"/>
                </a:lnTo>
                <a:lnTo>
                  <a:pt x="10439095" y="608353"/>
                </a:lnTo>
                <a:lnTo>
                  <a:pt x="10921146" y="608353"/>
                </a:lnTo>
                <a:lnTo>
                  <a:pt x="10921146" y="886216"/>
                </a:lnTo>
                <a:lnTo>
                  <a:pt x="10439095" y="886216"/>
                </a:lnTo>
                <a:lnTo>
                  <a:pt x="10439095" y="1210390"/>
                </a:lnTo>
                <a:lnTo>
                  <a:pt x="10984297" y="1210390"/>
                </a:lnTo>
                <a:lnTo>
                  <a:pt x="10984297" y="1498778"/>
                </a:lnTo>
                <a:lnTo>
                  <a:pt x="10079136" y="1498778"/>
                </a:lnTo>
                <a:close/>
                <a:moveTo>
                  <a:pt x="8069360" y="21051"/>
                </a:moveTo>
                <a:lnTo>
                  <a:pt x="8494575" y="21051"/>
                </a:lnTo>
                <a:lnTo>
                  <a:pt x="8909265" y="1044093"/>
                </a:lnTo>
                <a:lnTo>
                  <a:pt x="9319745" y="21051"/>
                </a:lnTo>
                <a:lnTo>
                  <a:pt x="9742855" y="21051"/>
                </a:lnTo>
                <a:lnTo>
                  <a:pt x="9742855" y="1498778"/>
                </a:lnTo>
                <a:lnTo>
                  <a:pt x="9382896" y="1498778"/>
                </a:lnTo>
                <a:lnTo>
                  <a:pt x="9382896" y="612563"/>
                </a:lnTo>
                <a:lnTo>
                  <a:pt x="9052406" y="1498778"/>
                </a:lnTo>
                <a:lnTo>
                  <a:pt x="8761913" y="1498778"/>
                </a:lnTo>
                <a:lnTo>
                  <a:pt x="8429319" y="610458"/>
                </a:lnTo>
                <a:lnTo>
                  <a:pt x="8429319" y="1498778"/>
                </a:lnTo>
                <a:lnTo>
                  <a:pt x="8069360" y="1498778"/>
                </a:lnTo>
                <a:close/>
                <a:moveTo>
                  <a:pt x="3583086" y="21051"/>
                </a:moveTo>
                <a:lnTo>
                  <a:pt x="3943045" y="21051"/>
                </a:lnTo>
                <a:lnTo>
                  <a:pt x="3943045" y="1220915"/>
                </a:lnTo>
                <a:lnTo>
                  <a:pt x="4414571" y="1220915"/>
                </a:lnTo>
                <a:lnTo>
                  <a:pt x="4414571" y="1498778"/>
                </a:lnTo>
                <a:lnTo>
                  <a:pt x="3583086" y="1498778"/>
                </a:lnTo>
                <a:close/>
                <a:moveTo>
                  <a:pt x="2363886" y="21051"/>
                </a:moveTo>
                <a:lnTo>
                  <a:pt x="3269047" y="21051"/>
                </a:lnTo>
                <a:lnTo>
                  <a:pt x="3269047" y="309439"/>
                </a:lnTo>
                <a:lnTo>
                  <a:pt x="2723845" y="309439"/>
                </a:lnTo>
                <a:lnTo>
                  <a:pt x="2723845" y="608353"/>
                </a:lnTo>
                <a:lnTo>
                  <a:pt x="3205897" y="608353"/>
                </a:lnTo>
                <a:lnTo>
                  <a:pt x="3205897" y="886216"/>
                </a:lnTo>
                <a:lnTo>
                  <a:pt x="2723845" y="886216"/>
                </a:lnTo>
                <a:lnTo>
                  <a:pt x="2723845" y="1210390"/>
                </a:lnTo>
                <a:lnTo>
                  <a:pt x="3269047" y="1210390"/>
                </a:lnTo>
                <a:lnTo>
                  <a:pt x="3269047" y="1498778"/>
                </a:lnTo>
                <a:lnTo>
                  <a:pt x="2363886" y="1498778"/>
                </a:lnTo>
                <a:close/>
                <a:moveTo>
                  <a:pt x="0" y="21051"/>
                </a:moveTo>
                <a:lnTo>
                  <a:pt x="385220" y="21051"/>
                </a:lnTo>
                <a:lnTo>
                  <a:pt x="597827" y="1096718"/>
                </a:lnTo>
                <a:lnTo>
                  <a:pt x="860955" y="21051"/>
                </a:lnTo>
                <a:lnTo>
                  <a:pt x="1256700" y="21051"/>
                </a:lnTo>
                <a:lnTo>
                  <a:pt x="1509303" y="1096718"/>
                </a:lnTo>
                <a:lnTo>
                  <a:pt x="1724016" y="21051"/>
                </a:lnTo>
                <a:lnTo>
                  <a:pt x="2111341" y="21051"/>
                </a:lnTo>
                <a:lnTo>
                  <a:pt x="1726121" y="1498778"/>
                </a:lnTo>
                <a:lnTo>
                  <a:pt x="1290380" y="1498778"/>
                </a:lnTo>
                <a:lnTo>
                  <a:pt x="1054618" y="526257"/>
                </a:lnTo>
                <a:lnTo>
                  <a:pt x="810435" y="1498778"/>
                </a:lnTo>
                <a:lnTo>
                  <a:pt x="374694" y="1498778"/>
                </a:lnTo>
                <a:close/>
                <a:moveTo>
                  <a:pt x="5341439" y="4210"/>
                </a:moveTo>
                <a:cubicBezTo>
                  <a:pt x="5516857" y="4210"/>
                  <a:pt x="5667016" y="50521"/>
                  <a:pt x="5791914" y="143142"/>
                </a:cubicBezTo>
                <a:cubicBezTo>
                  <a:pt x="5916812" y="235763"/>
                  <a:pt x="6000312" y="362065"/>
                  <a:pt x="6042412" y="522047"/>
                </a:cubicBezTo>
                <a:lnTo>
                  <a:pt x="5646667" y="522047"/>
                </a:lnTo>
                <a:cubicBezTo>
                  <a:pt x="5617197" y="460299"/>
                  <a:pt x="5575447" y="413287"/>
                  <a:pt x="5521419" y="381010"/>
                </a:cubicBezTo>
                <a:cubicBezTo>
                  <a:pt x="5467389" y="348733"/>
                  <a:pt x="5405993" y="332594"/>
                  <a:pt x="5337229" y="332594"/>
                </a:cubicBezTo>
                <a:cubicBezTo>
                  <a:pt x="5226364" y="332594"/>
                  <a:pt x="5136550" y="371186"/>
                  <a:pt x="5067786" y="448371"/>
                </a:cubicBezTo>
                <a:cubicBezTo>
                  <a:pt x="4999021" y="525555"/>
                  <a:pt x="4964639" y="628701"/>
                  <a:pt x="4964639" y="757809"/>
                </a:cubicBezTo>
                <a:cubicBezTo>
                  <a:pt x="4964639" y="886918"/>
                  <a:pt x="4999021" y="990064"/>
                  <a:pt x="5067786" y="1067248"/>
                </a:cubicBezTo>
                <a:cubicBezTo>
                  <a:pt x="5136550" y="1144432"/>
                  <a:pt x="5226364" y="1183024"/>
                  <a:pt x="5337229" y="1183024"/>
                </a:cubicBezTo>
                <a:cubicBezTo>
                  <a:pt x="5405993" y="1183024"/>
                  <a:pt x="5467389" y="1166886"/>
                  <a:pt x="5521419" y="1134609"/>
                </a:cubicBezTo>
                <a:cubicBezTo>
                  <a:pt x="5575447" y="1102332"/>
                  <a:pt x="5617197" y="1055320"/>
                  <a:pt x="5646667" y="993572"/>
                </a:cubicBezTo>
                <a:lnTo>
                  <a:pt x="6042412" y="993572"/>
                </a:lnTo>
                <a:cubicBezTo>
                  <a:pt x="6000312" y="1153554"/>
                  <a:pt x="5916812" y="1279505"/>
                  <a:pt x="5791914" y="1371424"/>
                </a:cubicBezTo>
                <a:cubicBezTo>
                  <a:pt x="5667016" y="1463344"/>
                  <a:pt x="5516857" y="1509303"/>
                  <a:pt x="5341439" y="1509303"/>
                </a:cubicBezTo>
                <a:cubicBezTo>
                  <a:pt x="5198297" y="1509303"/>
                  <a:pt x="5070241" y="1477377"/>
                  <a:pt x="4957272" y="1413525"/>
                </a:cubicBezTo>
                <a:cubicBezTo>
                  <a:pt x="4844302" y="1349672"/>
                  <a:pt x="4756242" y="1260910"/>
                  <a:pt x="4693092" y="1147239"/>
                </a:cubicBezTo>
                <a:cubicBezTo>
                  <a:pt x="4629941" y="1033568"/>
                  <a:pt x="4598366" y="903758"/>
                  <a:pt x="4598366" y="757809"/>
                </a:cubicBezTo>
                <a:cubicBezTo>
                  <a:pt x="4598366" y="611861"/>
                  <a:pt x="4629941" y="481700"/>
                  <a:pt x="4693092" y="367327"/>
                </a:cubicBezTo>
                <a:cubicBezTo>
                  <a:pt x="4756242" y="252954"/>
                  <a:pt x="4844302" y="163841"/>
                  <a:pt x="4957272" y="99989"/>
                </a:cubicBezTo>
                <a:cubicBezTo>
                  <a:pt x="5070241" y="36137"/>
                  <a:pt x="5198297" y="4210"/>
                  <a:pt x="5341439" y="4210"/>
                </a:cubicBezTo>
                <a:close/>
                <a:moveTo>
                  <a:pt x="7034679" y="0"/>
                </a:moveTo>
                <a:cubicBezTo>
                  <a:pt x="7173610" y="0"/>
                  <a:pt x="7300964" y="32277"/>
                  <a:pt x="7416741" y="96831"/>
                </a:cubicBezTo>
                <a:cubicBezTo>
                  <a:pt x="7532517" y="161386"/>
                  <a:pt x="7623735" y="251200"/>
                  <a:pt x="7690394" y="366275"/>
                </a:cubicBezTo>
                <a:cubicBezTo>
                  <a:pt x="7757053" y="481349"/>
                  <a:pt x="7790382" y="611159"/>
                  <a:pt x="7790382" y="755704"/>
                </a:cubicBezTo>
                <a:cubicBezTo>
                  <a:pt x="7790382" y="900249"/>
                  <a:pt x="7756702" y="1030410"/>
                  <a:pt x="7689342" y="1146187"/>
                </a:cubicBezTo>
                <a:cubicBezTo>
                  <a:pt x="7621981" y="1261963"/>
                  <a:pt x="7530763" y="1352128"/>
                  <a:pt x="7415688" y="1416682"/>
                </a:cubicBezTo>
                <a:cubicBezTo>
                  <a:pt x="7300614" y="1481236"/>
                  <a:pt x="7173610" y="1513513"/>
                  <a:pt x="7034679" y="1513513"/>
                </a:cubicBezTo>
                <a:cubicBezTo>
                  <a:pt x="6895747" y="1513513"/>
                  <a:pt x="6768393" y="1481236"/>
                  <a:pt x="6652616" y="1416682"/>
                </a:cubicBezTo>
                <a:cubicBezTo>
                  <a:pt x="6536840" y="1352128"/>
                  <a:pt x="6444921" y="1261963"/>
                  <a:pt x="6376858" y="1146187"/>
                </a:cubicBezTo>
                <a:cubicBezTo>
                  <a:pt x="6308796" y="1030410"/>
                  <a:pt x="6274765" y="900249"/>
                  <a:pt x="6274765" y="755704"/>
                </a:cubicBezTo>
                <a:cubicBezTo>
                  <a:pt x="6274765" y="611159"/>
                  <a:pt x="6308796" y="481349"/>
                  <a:pt x="6376858" y="366275"/>
                </a:cubicBezTo>
                <a:cubicBezTo>
                  <a:pt x="6444921" y="251200"/>
                  <a:pt x="6536840" y="161386"/>
                  <a:pt x="6652616" y="96831"/>
                </a:cubicBezTo>
                <a:cubicBezTo>
                  <a:pt x="6768393" y="32277"/>
                  <a:pt x="6895747" y="0"/>
                  <a:pt x="7034679" y="0"/>
                </a:cubicBezTo>
                <a:close/>
              </a:path>
            </a:pathLst>
          </a:custGeom>
          <a:solidFill>
            <a:srgbClr val="CD9F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600" b="1" spc="600" dirty="0">
              <a:solidFill>
                <a:srgbClr val="CD9F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970F8-B968-0CF9-E198-26DA55B6EBDE}"/>
              </a:ext>
            </a:extLst>
          </p:cNvPr>
          <p:cNvSpPr txBox="1"/>
          <p:nvPr/>
        </p:nvSpPr>
        <p:spPr>
          <a:xfrm>
            <a:off x="489507" y="2595604"/>
            <a:ext cx="10984297" cy="1513513"/>
          </a:xfrm>
          <a:custGeom>
            <a:avLst/>
            <a:gdLst/>
            <a:ahLst/>
            <a:cxnLst/>
            <a:rect l="l" t="t" r="r" b="b"/>
            <a:pathLst>
              <a:path w="10984297" h="1513513">
                <a:moveTo>
                  <a:pt x="7034679" y="326279"/>
                </a:moveTo>
                <a:cubicBezTo>
                  <a:pt x="6915394" y="326279"/>
                  <a:pt x="6820317" y="364871"/>
                  <a:pt x="6749448" y="442056"/>
                </a:cubicBezTo>
                <a:cubicBezTo>
                  <a:pt x="6678579" y="519240"/>
                  <a:pt x="6643144" y="623790"/>
                  <a:pt x="6643144" y="755704"/>
                </a:cubicBezTo>
                <a:cubicBezTo>
                  <a:pt x="6643144" y="886216"/>
                  <a:pt x="6678579" y="990415"/>
                  <a:pt x="6749448" y="1068301"/>
                </a:cubicBezTo>
                <a:cubicBezTo>
                  <a:pt x="6820317" y="1146187"/>
                  <a:pt x="6915394" y="1185129"/>
                  <a:pt x="7034679" y="1185129"/>
                </a:cubicBezTo>
                <a:cubicBezTo>
                  <a:pt x="7152560" y="1185129"/>
                  <a:pt x="7246935" y="1145836"/>
                  <a:pt x="7317804" y="1067248"/>
                </a:cubicBezTo>
                <a:cubicBezTo>
                  <a:pt x="7388674" y="988661"/>
                  <a:pt x="7424108" y="884813"/>
                  <a:pt x="7424108" y="755704"/>
                </a:cubicBezTo>
                <a:cubicBezTo>
                  <a:pt x="7424108" y="625193"/>
                  <a:pt x="7388674" y="520994"/>
                  <a:pt x="7317804" y="443108"/>
                </a:cubicBezTo>
                <a:cubicBezTo>
                  <a:pt x="7246935" y="365222"/>
                  <a:pt x="7152560" y="326279"/>
                  <a:pt x="7034679" y="326279"/>
                </a:cubicBezTo>
                <a:close/>
                <a:moveTo>
                  <a:pt x="10079136" y="21051"/>
                </a:moveTo>
                <a:lnTo>
                  <a:pt x="10984297" y="21051"/>
                </a:lnTo>
                <a:lnTo>
                  <a:pt x="10984297" y="309439"/>
                </a:lnTo>
                <a:lnTo>
                  <a:pt x="10439095" y="309439"/>
                </a:lnTo>
                <a:lnTo>
                  <a:pt x="10439095" y="608353"/>
                </a:lnTo>
                <a:lnTo>
                  <a:pt x="10921146" y="608353"/>
                </a:lnTo>
                <a:lnTo>
                  <a:pt x="10921146" y="886216"/>
                </a:lnTo>
                <a:lnTo>
                  <a:pt x="10439095" y="886216"/>
                </a:lnTo>
                <a:lnTo>
                  <a:pt x="10439095" y="1210390"/>
                </a:lnTo>
                <a:lnTo>
                  <a:pt x="10984297" y="1210390"/>
                </a:lnTo>
                <a:lnTo>
                  <a:pt x="10984297" y="1498778"/>
                </a:lnTo>
                <a:lnTo>
                  <a:pt x="10079136" y="1498778"/>
                </a:lnTo>
                <a:close/>
                <a:moveTo>
                  <a:pt x="8069360" y="21051"/>
                </a:moveTo>
                <a:lnTo>
                  <a:pt x="8494575" y="21051"/>
                </a:lnTo>
                <a:lnTo>
                  <a:pt x="8909265" y="1044093"/>
                </a:lnTo>
                <a:lnTo>
                  <a:pt x="9319745" y="21051"/>
                </a:lnTo>
                <a:lnTo>
                  <a:pt x="9742855" y="21051"/>
                </a:lnTo>
                <a:lnTo>
                  <a:pt x="9742855" y="1498778"/>
                </a:lnTo>
                <a:lnTo>
                  <a:pt x="9382896" y="1498778"/>
                </a:lnTo>
                <a:lnTo>
                  <a:pt x="9382896" y="612563"/>
                </a:lnTo>
                <a:lnTo>
                  <a:pt x="9052406" y="1498778"/>
                </a:lnTo>
                <a:lnTo>
                  <a:pt x="8761913" y="1498778"/>
                </a:lnTo>
                <a:lnTo>
                  <a:pt x="8429319" y="610458"/>
                </a:lnTo>
                <a:lnTo>
                  <a:pt x="8429319" y="1498778"/>
                </a:lnTo>
                <a:lnTo>
                  <a:pt x="8069360" y="1498778"/>
                </a:lnTo>
                <a:close/>
                <a:moveTo>
                  <a:pt x="3583086" y="21051"/>
                </a:moveTo>
                <a:lnTo>
                  <a:pt x="3943045" y="21051"/>
                </a:lnTo>
                <a:lnTo>
                  <a:pt x="3943045" y="1220915"/>
                </a:lnTo>
                <a:lnTo>
                  <a:pt x="4414571" y="1220915"/>
                </a:lnTo>
                <a:lnTo>
                  <a:pt x="4414571" y="1498778"/>
                </a:lnTo>
                <a:lnTo>
                  <a:pt x="3583086" y="1498778"/>
                </a:lnTo>
                <a:close/>
                <a:moveTo>
                  <a:pt x="2363886" y="21051"/>
                </a:moveTo>
                <a:lnTo>
                  <a:pt x="3269047" y="21051"/>
                </a:lnTo>
                <a:lnTo>
                  <a:pt x="3269047" y="309439"/>
                </a:lnTo>
                <a:lnTo>
                  <a:pt x="2723845" y="309439"/>
                </a:lnTo>
                <a:lnTo>
                  <a:pt x="2723845" y="608353"/>
                </a:lnTo>
                <a:lnTo>
                  <a:pt x="3205897" y="608353"/>
                </a:lnTo>
                <a:lnTo>
                  <a:pt x="3205897" y="886216"/>
                </a:lnTo>
                <a:lnTo>
                  <a:pt x="2723845" y="886216"/>
                </a:lnTo>
                <a:lnTo>
                  <a:pt x="2723845" y="1210390"/>
                </a:lnTo>
                <a:lnTo>
                  <a:pt x="3269047" y="1210390"/>
                </a:lnTo>
                <a:lnTo>
                  <a:pt x="3269047" y="1498778"/>
                </a:lnTo>
                <a:lnTo>
                  <a:pt x="2363886" y="1498778"/>
                </a:lnTo>
                <a:close/>
                <a:moveTo>
                  <a:pt x="0" y="21051"/>
                </a:moveTo>
                <a:lnTo>
                  <a:pt x="385220" y="21051"/>
                </a:lnTo>
                <a:lnTo>
                  <a:pt x="597827" y="1096718"/>
                </a:lnTo>
                <a:lnTo>
                  <a:pt x="860955" y="21051"/>
                </a:lnTo>
                <a:lnTo>
                  <a:pt x="1256700" y="21051"/>
                </a:lnTo>
                <a:lnTo>
                  <a:pt x="1509303" y="1096718"/>
                </a:lnTo>
                <a:lnTo>
                  <a:pt x="1724016" y="21051"/>
                </a:lnTo>
                <a:lnTo>
                  <a:pt x="2111341" y="21051"/>
                </a:lnTo>
                <a:lnTo>
                  <a:pt x="1726121" y="1498778"/>
                </a:lnTo>
                <a:lnTo>
                  <a:pt x="1290380" y="1498778"/>
                </a:lnTo>
                <a:lnTo>
                  <a:pt x="1054618" y="526257"/>
                </a:lnTo>
                <a:lnTo>
                  <a:pt x="810435" y="1498778"/>
                </a:lnTo>
                <a:lnTo>
                  <a:pt x="374694" y="1498778"/>
                </a:lnTo>
                <a:close/>
                <a:moveTo>
                  <a:pt x="5341439" y="4210"/>
                </a:moveTo>
                <a:cubicBezTo>
                  <a:pt x="5516857" y="4210"/>
                  <a:pt x="5667016" y="50521"/>
                  <a:pt x="5791914" y="143142"/>
                </a:cubicBezTo>
                <a:cubicBezTo>
                  <a:pt x="5916812" y="235763"/>
                  <a:pt x="6000312" y="362065"/>
                  <a:pt x="6042412" y="522047"/>
                </a:cubicBezTo>
                <a:lnTo>
                  <a:pt x="5646667" y="522047"/>
                </a:lnTo>
                <a:cubicBezTo>
                  <a:pt x="5617197" y="460299"/>
                  <a:pt x="5575447" y="413287"/>
                  <a:pt x="5521419" y="381010"/>
                </a:cubicBezTo>
                <a:cubicBezTo>
                  <a:pt x="5467389" y="348733"/>
                  <a:pt x="5405993" y="332594"/>
                  <a:pt x="5337229" y="332594"/>
                </a:cubicBezTo>
                <a:cubicBezTo>
                  <a:pt x="5226364" y="332594"/>
                  <a:pt x="5136550" y="371186"/>
                  <a:pt x="5067786" y="448371"/>
                </a:cubicBezTo>
                <a:cubicBezTo>
                  <a:pt x="4999021" y="525555"/>
                  <a:pt x="4964639" y="628701"/>
                  <a:pt x="4964639" y="757809"/>
                </a:cubicBezTo>
                <a:cubicBezTo>
                  <a:pt x="4964639" y="886918"/>
                  <a:pt x="4999021" y="990064"/>
                  <a:pt x="5067786" y="1067248"/>
                </a:cubicBezTo>
                <a:cubicBezTo>
                  <a:pt x="5136550" y="1144432"/>
                  <a:pt x="5226364" y="1183024"/>
                  <a:pt x="5337229" y="1183024"/>
                </a:cubicBezTo>
                <a:cubicBezTo>
                  <a:pt x="5405993" y="1183024"/>
                  <a:pt x="5467389" y="1166886"/>
                  <a:pt x="5521419" y="1134609"/>
                </a:cubicBezTo>
                <a:cubicBezTo>
                  <a:pt x="5575447" y="1102332"/>
                  <a:pt x="5617197" y="1055320"/>
                  <a:pt x="5646667" y="993572"/>
                </a:cubicBezTo>
                <a:lnTo>
                  <a:pt x="6042412" y="993572"/>
                </a:lnTo>
                <a:cubicBezTo>
                  <a:pt x="6000312" y="1153554"/>
                  <a:pt x="5916812" y="1279505"/>
                  <a:pt x="5791914" y="1371424"/>
                </a:cubicBezTo>
                <a:cubicBezTo>
                  <a:pt x="5667016" y="1463344"/>
                  <a:pt x="5516857" y="1509303"/>
                  <a:pt x="5341439" y="1509303"/>
                </a:cubicBezTo>
                <a:cubicBezTo>
                  <a:pt x="5198297" y="1509303"/>
                  <a:pt x="5070241" y="1477377"/>
                  <a:pt x="4957272" y="1413525"/>
                </a:cubicBezTo>
                <a:cubicBezTo>
                  <a:pt x="4844302" y="1349672"/>
                  <a:pt x="4756242" y="1260910"/>
                  <a:pt x="4693092" y="1147239"/>
                </a:cubicBezTo>
                <a:cubicBezTo>
                  <a:pt x="4629941" y="1033568"/>
                  <a:pt x="4598366" y="903758"/>
                  <a:pt x="4598366" y="757809"/>
                </a:cubicBezTo>
                <a:cubicBezTo>
                  <a:pt x="4598366" y="611861"/>
                  <a:pt x="4629941" y="481700"/>
                  <a:pt x="4693092" y="367327"/>
                </a:cubicBezTo>
                <a:cubicBezTo>
                  <a:pt x="4756242" y="252954"/>
                  <a:pt x="4844302" y="163841"/>
                  <a:pt x="4957272" y="99989"/>
                </a:cubicBezTo>
                <a:cubicBezTo>
                  <a:pt x="5070241" y="36137"/>
                  <a:pt x="5198297" y="4210"/>
                  <a:pt x="5341439" y="4210"/>
                </a:cubicBezTo>
                <a:close/>
                <a:moveTo>
                  <a:pt x="7034679" y="0"/>
                </a:moveTo>
                <a:cubicBezTo>
                  <a:pt x="7173610" y="0"/>
                  <a:pt x="7300964" y="32277"/>
                  <a:pt x="7416741" y="96831"/>
                </a:cubicBezTo>
                <a:cubicBezTo>
                  <a:pt x="7532517" y="161386"/>
                  <a:pt x="7623735" y="251200"/>
                  <a:pt x="7690394" y="366275"/>
                </a:cubicBezTo>
                <a:cubicBezTo>
                  <a:pt x="7757053" y="481349"/>
                  <a:pt x="7790382" y="611159"/>
                  <a:pt x="7790382" y="755704"/>
                </a:cubicBezTo>
                <a:cubicBezTo>
                  <a:pt x="7790382" y="900249"/>
                  <a:pt x="7756702" y="1030410"/>
                  <a:pt x="7689342" y="1146187"/>
                </a:cubicBezTo>
                <a:cubicBezTo>
                  <a:pt x="7621981" y="1261963"/>
                  <a:pt x="7530763" y="1352128"/>
                  <a:pt x="7415688" y="1416682"/>
                </a:cubicBezTo>
                <a:cubicBezTo>
                  <a:pt x="7300614" y="1481236"/>
                  <a:pt x="7173610" y="1513513"/>
                  <a:pt x="7034679" y="1513513"/>
                </a:cubicBezTo>
                <a:cubicBezTo>
                  <a:pt x="6895747" y="1513513"/>
                  <a:pt x="6768393" y="1481236"/>
                  <a:pt x="6652616" y="1416682"/>
                </a:cubicBezTo>
                <a:cubicBezTo>
                  <a:pt x="6536840" y="1352128"/>
                  <a:pt x="6444921" y="1261963"/>
                  <a:pt x="6376858" y="1146187"/>
                </a:cubicBezTo>
                <a:cubicBezTo>
                  <a:pt x="6308796" y="1030410"/>
                  <a:pt x="6274765" y="900249"/>
                  <a:pt x="6274765" y="755704"/>
                </a:cubicBezTo>
                <a:cubicBezTo>
                  <a:pt x="6274765" y="611159"/>
                  <a:pt x="6308796" y="481349"/>
                  <a:pt x="6376858" y="366275"/>
                </a:cubicBezTo>
                <a:cubicBezTo>
                  <a:pt x="6444921" y="251200"/>
                  <a:pt x="6536840" y="161386"/>
                  <a:pt x="6652616" y="96831"/>
                </a:cubicBezTo>
                <a:cubicBezTo>
                  <a:pt x="6768393" y="32277"/>
                  <a:pt x="6895747" y="0"/>
                  <a:pt x="70346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600" b="1" spc="600" dirty="0">
              <a:solidFill>
                <a:srgbClr val="CD9F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08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A8C640-697A-21F6-9380-E6CF815DCE3F}"/>
              </a:ext>
            </a:extLst>
          </p:cNvPr>
          <p:cNvSpPr txBox="1"/>
          <p:nvPr/>
        </p:nvSpPr>
        <p:spPr>
          <a:xfrm>
            <a:off x="-86899500" y="-28903528"/>
            <a:ext cx="180939338" cy="67994128"/>
          </a:xfrm>
          <a:custGeom>
            <a:avLst/>
            <a:gdLst/>
            <a:ahLst/>
            <a:cxnLst/>
            <a:rect l="l" t="t" r="r" b="b"/>
            <a:pathLst>
              <a:path w="3407978" h="1280664">
                <a:moveTo>
                  <a:pt x="628754" y="3562"/>
                </a:moveTo>
                <a:cubicBezTo>
                  <a:pt x="777186" y="3562"/>
                  <a:pt x="904243" y="42748"/>
                  <a:pt x="1009926" y="121120"/>
                </a:cubicBezTo>
                <a:cubicBezTo>
                  <a:pt x="1115609" y="199491"/>
                  <a:pt x="1186262" y="306362"/>
                  <a:pt x="1221886" y="441731"/>
                </a:cubicBezTo>
                <a:lnTo>
                  <a:pt x="887025" y="441731"/>
                </a:lnTo>
                <a:cubicBezTo>
                  <a:pt x="862088" y="389483"/>
                  <a:pt x="826762" y="349704"/>
                  <a:pt x="781045" y="322392"/>
                </a:cubicBezTo>
                <a:cubicBezTo>
                  <a:pt x="735328" y="295081"/>
                  <a:pt x="683377" y="281425"/>
                  <a:pt x="625192" y="281425"/>
                </a:cubicBezTo>
                <a:cubicBezTo>
                  <a:pt x="531383" y="281425"/>
                  <a:pt x="455387" y="314080"/>
                  <a:pt x="397202" y="379390"/>
                </a:cubicBezTo>
                <a:cubicBezTo>
                  <a:pt x="339017" y="444699"/>
                  <a:pt x="309924" y="531977"/>
                  <a:pt x="309924" y="641223"/>
                </a:cubicBezTo>
                <a:cubicBezTo>
                  <a:pt x="309924" y="750468"/>
                  <a:pt x="339017" y="837746"/>
                  <a:pt x="397202" y="903055"/>
                </a:cubicBezTo>
                <a:cubicBezTo>
                  <a:pt x="455387" y="968365"/>
                  <a:pt x="531383" y="1001020"/>
                  <a:pt x="625192" y="1001020"/>
                </a:cubicBezTo>
                <a:cubicBezTo>
                  <a:pt x="683377" y="1001020"/>
                  <a:pt x="735328" y="987364"/>
                  <a:pt x="781045" y="960053"/>
                </a:cubicBezTo>
                <a:cubicBezTo>
                  <a:pt x="826762" y="932741"/>
                  <a:pt x="862088" y="892962"/>
                  <a:pt x="887025" y="840714"/>
                </a:cubicBezTo>
                <a:lnTo>
                  <a:pt x="1221886" y="840714"/>
                </a:lnTo>
                <a:cubicBezTo>
                  <a:pt x="1186262" y="976083"/>
                  <a:pt x="1115609" y="1082657"/>
                  <a:pt x="1009926" y="1160435"/>
                </a:cubicBezTo>
                <a:cubicBezTo>
                  <a:pt x="904243" y="1238213"/>
                  <a:pt x="777186" y="1277102"/>
                  <a:pt x="628754" y="1277102"/>
                </a:cubicBezTo>
                <a:cubicBezTo>
                  <a:pt x="507635" y="1277102"/>
                  <a:pt x="399280" y="1250088"/>
                  <a:pt x="303690" y="1196059"/>
                </a:cubicBezTo>
                <a:cubicBezTo>
                  <a:pt x="208100" y="1142030"/>
                  <a:pt x="133588" y="1066923"/>
                  <a:pt x="80152" y="970740"/>
                </a:cubicBezTo>
                <a:cubicBezTo>
                  <a:pt x="26717" y="874556"/>
                  <a:pt x="0" y="764717"/>
                  <a:pt x="0" y="641223"/>
                </a:cubicBezTo>
                <a:cubicBezTo>
                  <a:pt x="0" y="517728"/>
                  <a:pt x="26717" y="407592"/>
                  <a:pt x="80152" y="310815"/>
                </a:cubicBezTo>
                <a:cubicBezTo>
                  <a:pt x="133588" y="214037"/>
                  <a:pt x="208100" y="138634"/>
                  <a:pt x="303690" y="84605"/>
                </a:cubicBezTo>
                <a:cubicBezTo>
                  <a:pt x="399280" y="30576"/>
                  <a:pt x="507635" y="3562"/>
                  <a:pt x="628754" y="3562"/>
                </a:cubicBezTo>
                <a:close/>
                <a:moveTo>
                  <a:pt x="2923498" y="0"/>
                </a:moveTo>
                <a:cubicBezTo>
                  <a:pt x="3061243" y="0"/>
                  <a:pt x="3172269" y="32951"/>
                  <a:pt x="3256578" y="98855"/>
                </a:cubicBezTo>
                <a:cubicBezTo>
                  <a:pt x="3340887" y="164758"/>
                  <a:pt x="3386010" y="256489"/>
                  <a:pt x="3391947" y="374046"/>
                </a:cubicBezTo>
                <a:lnTo>
                  <a:pt x="3062430" y="374046"/>
                </a:lnTo>
                <a:cubicBezTo>
                  <a:pt x="3060055" y="333673"/>
                  <a:pt x="3045212" y="301909"/>
                  <a:pt x="3017900" y="278753"/>
                </a:cubicBezTo>
                <a:cubicBezTo>
                  <a:pt x="2990589" y="255598"/>
                  <a:pt x="2955560" y="244020"/>
                  <a:pt x="2912811" y="244020"/>
                </a:cubicBezTo>
                <a:cubicBezTo>
                  <a:pt x="2876000" y="244020"/>
                  <a:pt x="2846314" y="253817"/>
                  <a:pt x="2823752" y="273410"/>
                </a:cubicBezTo>
                <a:cubicBezTo>
                  <a:pt x="2801191" y="293003"/>
                  <a:pt x="2789910" y="321205"/>
                  <a:pt x="2789910" y="358016"/>
                </a:cubicBezTo>
                <a:cubicBezTo>
                  <a:pt x="2789910" y="398389"/>
                  <a:pt x="2808909" y="429856"/>
                  <a:pt x="2846907" y="452418"/>
                </a:cubicBezTo>
                <a:cubicBezTo>
                  <a:pt x="2884906" y="474980"/>
                  <a:pt x="2944278" y="499322"/>
                  <a:pt x="3025025" y="525446"/>
                </a:cubicBezTo>
                <a:cubicBezTo>
                  <a:pt x="3105772" y="552757"/>
                  <a:pt x="3171378" y="578881"/>
                  <a:pt x="3221845" y="603818"/>
                </a:cubicBezTo>
                <a:cubicBezTo>
                  <a:pt x="3272312" y="628754"/>
                  <a:pt x="3315950" y="664971"/>
                  <a:pt x="3352761" y="712469"/>
                </a:cubicBezTo>
                <a:cubicBezTo>
                  <a:pt x="3389572" y="759967"/>
                  <a:pt x="3407978" y="821121"/>
                  <a:pt x="3407978" y="895931"/>
                </a:cubicBezTo>
                <a:cubicBezTo>
                  <a:pt x="3407978" y="967177"/>
                  <a:pt x="3389869" y="1031894"/>
                  <a:pt x="3353652" y="1090079"/>
                </a:cubicBezTo>
                <a:cubicBezTo>
                  <a:pt x="3317435" y="1148264"/>
                  <a:pt x="3264890" y="1194574"/>
                  <a:pt x="3196018" y="1229010"/>
                </a:cubicBezTo>
                <a:cubicBezTo>
                  <a:pt x="3127146" y="1263446"/>
                  <a:pt x="3045805" y="1280664"/>
                  <a:pt x="2951997" y="1280664"/>
                </a:cubicBezTo>
                <a:cubicBezTo>
                  <a:pt x="2860563" y="1280664"/>
                  <a:pt x="2778629" y="1265821"/>
                  <a:pt x="2706195" y="1236135"/>
                </a:cubicBezTo>
                <a:cubicBezTo>
                  <a:pt x="2633761" y="1206449"/>
                  <a:pt x="2575872" y="1162513"/>
                  <a:pt x="2532530" y="1104328"/>
                </a:cubicBezTo>
                <a:cubicBezTo>
                  <a:pt x="2489188" y="1046143"/>
                  <a:pt x="2466330" y="976083"/>
                  <a:pt x="2463955" y="894149"/>
                </a:cubicBezTo>
                <a:lnTo>
                  <a:pt x="2788129" y="894149"/>
                </a:lnTo>
                <a:cubicBezTo>
                  <a:pt x="2792879" y="940460"/>
                  <a:pt x="2808909" y="975787"/>
                  <a:pt x="2836221" y="1000129"/>
                </a:cubicBezTo>
                <a:cubicBezTo>
                  <a:pt x="2863532" y="1024472"/>
                  <a:pt x="2899155" y="1036643"/>
                  <a:pt x="2943091" y="1036643"/>
                </a:cubicBezTo>
                <a:cubicBezTo>
                  <a:pt x="2988214" y="1036643"/>
                  <a:pt x="3023838" y="1026253"/>
                  <a:pt x="3049961" y="1005473"/>
                </a:cubicBezTo>
                <a:cubicBezTo>
                  <a:pt x="3076085" y="984692"/>
                  <a:pt x="3089147" y="955897"/>
                  <a:pt x="3089147" y="919086"/>
                </a:cubicBezTo>
                <a:cubicBezTo>
                  <a:pt x="3089147" y="888212"/>
                  <a:pt x="3078757" y="862682"/>
                  <a:pt x="3057977" y="842495"/>
                </a:cubicBezTo>
                <a:cubicBezTo>
                  <a:pt x="3037196" y="822309"/>
                  <a:pt x="3011667" y="805684"/>
                  <a:pt x="2981386" y="792622"/>
                </a:cubicBezTo>
                <a:cubicBezTo>
                  <a:pt x="2951106" y="779560"/>
                  <a:pt x="2908061" y="764717"/>
                  <a:pt x="2852251" y="748093"/>
                </a:cubicBezTo>
                <a:cubicBezTo>
                  <a:pt x="2771504" y="723157"/>
                  <a:pt x="2705601" y="698220"/>
                  <a:pt x="2654541" y="673284"/>
                </a:cubicBezTo>
                <a:cubicBezTo>
                  <a:pt x="2603480" y="648347"/>
                  <a:pt x="2559545" y="611536"/>
                  <a:pt x="2522734" y="562851"/>
                </a:cubicBezTo>
                <a:cubicBezTo>
                  <a:pt x="2485923" y="514165"/>
                  <a:pt x="2467517" y="450637"/>
                  <a:pt x="2467517" y="372265"/>
                </a:cubicBezTo>
                <a:cubicBezTo>
                  <a:pt x="2467517" y="255895"/>
                  <a:pt x="2509672" y="164758"/>
                  <a:pt x="2593981" y="98855"/>
                </a:cubicBezTo>
                <a:cubicBezTo>
                  <a:pt x="2678290" y="32951"/>
                  <a:pt x="2788129" y="0"/>
                  <a:pt x="2923498" y="0"/>
                </a:cubicBezTo>
                <a:close/>
                <a:moveTo>
                  <a:pt x="1828123" y="0"/>
                </a:moveTo>
                <a:cubicBezTo>
                  <a:pt x="1965868" y="0"/>
                  <a:pt x="2076894" y="32951"/>
                  <a:pt x="2161203" y="98855"/>
                </a:cubicBezTo>
                <a:cubicBezTo>
                  <a:pt x="2245512" y="164758"/>
                  <a:pt x="2290635" y="256489"/>
                  <a:pt x="2296572" y="374046"/>
                </a:cubicBezTo>
                <a:lnTo>
                  <a:pt x="1967055" y="374046"/>
                </a:lnTo>
                <a:cubicBezTo>
                  <a:pt x="1964680" y="333673"/>
                  <a:pt x="1949837" y="301909"/>
                  <a:pt x="1922525" y="278753"/>
                </a:cubicBezTo>
                <a:cubicBezTo>
                  <a:pt x="1895214" y="255598"/>
                  <a:pt x="1860185" y="244020"/>
                  <a:pt x="1817436" y="244020"/>
                </a:cubicBezTo>
                <a:cubicBezTo>
                  <a:pt x="1780625" y="244020"/>
                  <a:pt x="1750939" y="253817"/>
                  <a:pt x="1728377" y="273410"/>
                </a:cubicBezTo>
                <a:cubicBezTo>
                  <a:pt x="1705816" y="293003"/>
                  <a:pt x="1694535" y="321205"/>
                  <a:pt x="1694535" y="358016"/>
                </a:cubicBezTo>
                <a:cubicBezTo>
                  <a:pt x="1694535" y="398389"/>
                  <a:pt x="1713534" y="429856"/>
                  <a:pt x="1751532" y="452418"/>
                </a:cubicBezTo>
                <a:cubicBezTo>
                  <a:pt x="1789531" y="474980"/>
                  <a:pt x="1848904" y="499322"/>
                  <a:pt x="1929650" y="525446"/>
                </a:cubicBezTo>
                <a:cubicBezTo>
                  <a:pt x="2010397" y="552757"/>
                  <a:pt x="2076003" y="578881"/>
                  <a:pt x="2126470" y="603818"/>
                </a:cubicBezTo>
                <a:cubicBezTo>
                  <a:pt x="2176937" y="628754"/>
                  <a:pt x="2220575" y="664971"/>
                  <a:pt x="2257386" y="712469"/>
                </a:cubicBezTo>
                <a:cubicBezTo>
                  <a:pt x="2294198" y="759967"/>
                  <a:pt x="2312603" y="821121"/>
                  <a:pt x="2312603" y="895931"/>
                </a:cubicBezTo>
                <a:cubicBezTo>
                  <a:pt x="2312603" y="967177"/>
                  <a:pt x="2294494" y="1031894"/>
                  <a:pt x="2258277" y="1090079"/>
                </a:cubicBezTo>
                <a:cubicBezTo>
                  <a:pt x="2222060" y="1148264"/>
                  <a:pt x="2169515" y="1194574"/>
                  <a:pt x="2100643" y="1229010"/>
                </a:cubicBezTo>
                <a:cubicBezTo>
                  <a:pt x="2031771" y="1263446"/>
                  <a:pt x="1950431" y="1280664"/>
                  <a:pt x="1856622" y="1280664"/>
                </a:cubicBezTo>
                <a:cubicBezTo>
                  <a:pt x="1765189" y="1280664"/>
                  <a:pt x="1683255" y="1265821"/>
                  <a:pt x="1610820" y="1236135"/>
                </a:cubicBezTo>
                <a:cubicBezTo>
                  <a:pt x="1538386" y="1206449"/>
                  <a:pt x="1480497" y="1162513"/>
                  <a:pt x="1437155" y="1104328"/>
                </a:cubicBezTo>
                <a:cubicBezTo>
                  <a:pt x="1393814" y="1046143"/>
                  <a:pt x="1370955" y="976083"/>
                  <a:pt x="1368580" y="894149"/>
                </a:cubicBezTo>
                <a:lnTo>
                  <a:pt x="1692754" y="894149"/>
                </a:lnTo>
                <a:cubicBezTo>
                  <a:pt x="1697504" y="940460"/>
                  <a:pt x="1713534" y="975787"/>
                  <a:pt x="1740846" y="1000129"/>
                </a:cubicBezTo>
                <a:cubicBezTo>
                  <a:pt x="1768157" y="1024472"/>
                  <a:pt x="1803780" y="1036643"/>
                  <a:pt x="1847716" y="1036643"/>
                </a:cubicBezTo>
                <a:cubicBezTo>
                  <a:pt x="1892839" y="1036643"/>
                  <a:pt x="1928463" y="1026253"/>
                  <a:pt x="1954587" y="1005473"/>
                </a:cubicBezTo>
                <a:cubicBezTo>
                  <a:pt x="1980710" y="984692"/>
                  <a:pt x="1993772" y="955897"/>
                  <a:pt x="1993772" y="919086"/>
                </a:cubicBezTo>
                <a:cubicBezTo>
                  <a:pt x="1993772" y="888212"/>
                  <a:pt x="1983382" y="862682"/>
                  <a:pt x="1962602" y="842495"/>
                </a:cubicBezTo>
                <a:cubicBezTo>
                  <a:pt x="1941821" y="822309"/>
                  <a:pt x="1916292" y="805684"/>
                  <a:pt x="1886011" y="792622"/>
                </a:cubicBezTo>
                <a:cubicBezTo>
                  <a:pt x="1855731" y="779560"/>
                  <a:pt x="1812686" y="764717"/>
                  <a:pt x="1756876" y="748093"/>
                </a:cubicBezTo>
                <a:cubicBezTo>
                  <a:pt x="1676129" y="723157"/>
                  <a:pt x="1610226" y="698220"/>
                  <a:pt x="1559166" y="673284"/>
                </a:cubicBezTo>
                <a:cubicBezTo>
                  <a:pt x="1508105" y="648347"/>
                  <a:pt x="1464170" y="611536"/>
                  <a:pt x="1427359" y="562851"/>
                </a:cubicBezTo>
                <a:cubicBezTo>
                  <a:pt x="1390548" y="514165"/>
                  <a:pt x="1372143" y="450637"/>
                  <a:pt x="1372143" y="372265"/>
                </a:cubicBezTo>
                <a:cubicBezTo>
                  <a:pt x="1372143" y="255895"/>
                  <a:pt x="1414297" y="164758"/>
                  <a:pt x="1498606" y="98855"/>
                </a:cubicBezTo>
                <a:cubicBezTo>
                  <a:pt x="1582915" y="32951"/>
                  <a:pt x="1692754" y="0"/>
                  <a:pt x="1828123" y="0"/>
                </a:cubicBezTo>
                <a:close/>
              </a:path>
            </a:pathLst>
          </a:custGeom>
          <a:solidFill>
            <a:srgbClr val="CD9FCC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1C940-0ED3-2511-5A6A-B79ED76DFCF3}"/>
              </a:ext>
            </a:extLst>
          </p:cNvPr>
          <p:cNvSpPr/>
          <p:nvPr/>
        </p:nvSpPr>
        <p:spPr>
          <a:xfrm>
            <a:off x="-2895600" y="-670560"/>
            <a:ext cx="457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E69B2-AE2B-B217-E3A0-101E1A76253B}"/>
              </a:ext>
            </a:extLst>
          </p:cNvPr>
          <p:cNvSpPr txBox="1"/>
          <p:nvPr/>
        </p:nvSpPr>
        <p:spPr>
          <a:xfrm>
            <a:off x="564020" y="481763"/>
            <a:ext cx="11164296" cy="6132398"/>
          </a:xfrm>
          <a:custGeom>
            <a:avLst/>
            <a:gdLst/>
            <a:ahLst/>
            <a:cxnLst/>
            <a:rect l="l" t="t" r="r" b="b"/>
            <a:pathLst>
              <a:path w="6183392" h="3396453">
                <a:moveTo>
                  <a:pt x="2788129" y="2386527"/>
                </a:moveTo>
                <a:lnTo>
                  <a:pt x="2788129" y="2696452"/>
                </a:lnTo>
                <a:lnTo>
                  <a:pt x="2976934" y="2696452"/>
                </a:lnTo>
                <a:cubicBezTo>
                  <a:pt x="3032744" y="2696452"/>
                  <a:pt x="3074602" y="2682796"/>
                  <a:pt x="3102507" y="2655484"/>
                </a:cubicBezTo>
                <a:cubicBezTo>
                  <a:pt x="3130412" y="2628173"/>
                  <a:pt x="3144365" y="2589581"/>
                  <a:pt x="3144365" y="2539708"/>
                </a:cubicBezTo>
                <a:cubicBezTo>
                  <a:pt x="3144365" y="2492210"/>
                  <a:pt x="3130412" y="2454805"/>
                  <a:pt x="3102507" y="2427494"/>
                </a:cubicBezTo>
                <a:cubicBezTo>
                  <a:pt x="3074602" y="2400183"/>
                  <a:pt x="3032744" y="2386527"/>
                  <a:pt x="2976934" y="2386527"/>
                </a:cubicBezTo>
                <a:close/>
                <a:moveTo>
                  <a:pt x="4474054" y="2379402"/>
                </a:moveTo>
                <a:lnTo>
                  <a:pt x="4474054" y="2692889"/>
                </a:lnTo>
                <a:lnTo>
                  <a:pt x="4639704" y="2692889"/>
                </a:lnTo>
                <a:cubicBezTo>
                  <a:pt x="4697888" y="2692889"/>
                  <a:pt x="4741231" y="2679234"/>
                  <a:pt x="4769729" y="2651922"/>
                </a:cubicBezTo>
                <a:cubicBezTo>
                  <a:pt x="4798228" y="2624611"/>
                  <a:pt x="4812478" y="2586019"/>
                  <a:pt x="4812478" y="2536146"/>
                </a:cubicBezTo>
                <a:cubicBezTo>
                  <a:pt x="4812478" y="2486273"/>
                  <a:pt x="4798228" y="2447681"/>
                  <a:pt x="4769729" y="2420369"/>
                </a:cubicBezTo>
                <a:cubicBezTo>
                  <a:pt x="4741231" y="2393058"/>
                  <a:pt x="4697888" y="2379402"/>
                  <a:pt x="4639704" y="2379402"/>
                </a:cubicBezTo>
                <a:close/>
                <a:moveTo>
                  <a:pt x="5216214" y="2133600"/>
                </a:moveTo>
                <a:lnTo>
                  <a:pt x="6183392" y="2133600"/>
                </a:lnTo>
                <a:lnTo>
                  <a:pt x="6183392" y="2377621"/>
                </a:lnTo>
                <a:lnTo>
                  <a:pt x="5852093" y="2377621"/>
                </a:lnTo>
                <a:lnTo>
                  <a:pt x="5852093" y="3383985"/>
                </a:lnTo>
                <a:lnTo>
                  <a:pt x="5547513" y="3383985"/>
                </a:lnTo>
                <a:lnTo>
                  <a:pt x="5547513" y="2377621"/>
                </a:lnTo>
                <a:lnTo>
                  <a:pt x="5216214" y="2377621"/>
                </a:lnTo>
                <a:close/>
                <a:moveTo>
                  <a:pt x="4169474" y="2133600"/>
                </a:moveTo>
                <a:lnTo>
                  <a:pt x="4662859" y="2133600"/>
                </a:lnTo>
                <a:cubicBezTo>
                  <a:pt x="4762605" y="2133600"/>
                  <a:pt x="4846914" y="2150818"/>
                  <a:pt x="4915786" y="2185254"/>
                </a:cubicBezTo>
                <a:cubicBezTo>
                  <a:pt x="4984658" y="2219690"/>
                  <a:pt x="5036312" y="2267188"/>
                  <a:pt x="5070748" y="2327748"/>
                </a:cubicBezTo>
                <a:cubicBezTo>
                  <a:pt x="5105185" y="2388308"/>
                  <a:pt x="5122403" y="2457774"/>
                  <a:pt x="5122403" y="2536146"/>
                </a:cubicBezTo>
                <a:cubicBezTo>
                  <a:pt x="5122403" y="2608580"/>
                  <a:pt x="5105778" y="2674781"/>
                  <a:pt x="5072530" y="2734747"/>
                </a:cubicBezTo>
                <a:cubicBezTo>
                  <a:pt x="5039281" y="2794713"/>
                  <a:pt x="4988220" y="2843102"/>
                  <a:pt x="4919349" y="2879913"/>
                </a:cubicBezTo>
                <a:cubicBezTo>
                  <a:pt x="4850476" y="2916723"/>
                  <a:pt x="4764980" y="2935129"/>
                  <a:pt x="4662859" y="2935129"/>
                </a:cubicBezTo>
                <a:lnTo>
                  <a:pt x="4474054" y="2935129"/>
                </a:lnTo>
                <a:lnTo>
                  <a:pt x="4474054" y="3383985"/>
                </a:lnTo>
                <a:lnTo>
                  <a:pt x="4169474" y="3383985"/>
                </a:lnTo>
                <a:close/>
                <a:moveTo>
                  <a:pt x="3645599" y="2133600"/>
                </a:moveTo>
                <a:lnTo>
                  <a:pt x="3950179" y="2133600"/>
                </a:lnTo>
                <a:lnTo>
                  <a:pt x="3950179" y="3383985"/>
                </a:lnTo>
                <a:lnTo>
                  <a:pt x="3645599" y="3383985"/>
                </a:lnTo>
                <a:close/>
                <a:moveTo>
                  <a:pt x="2483549" y="2133600"/>
                </a:moveTo>
                <a:lnTo>
                  <a:pt x="2994746" y="2133600"/>
                </a:lnTo>
                <a:cubicBezTo>
                  <a:pt x="3093304" y="2133600"/>
                  <a:pt x="3177316" y="2150818"/>
                  <a:pt x="3246782" y="2185254"/>
                </a:cubicBezTo>
                <a:cubicBezTo>
                  <a:pt x="3316248" y="2219690"/>
                  <a:pt x="3368199" y="2266892"/>
                  <a:pt x="3402635" y="2326858"/>
                </a:cubicBezTo>
                <a:cubicBezTo>
                  <a:pt x="3437071" y="2386824"/>
                  <a:pt x="3454289" y="2453618"/>
                  <a:pt x="3454289" y="2527240"/>
                </a:cubicBezTo>
                <a:cubicBezTo>
                  <a:pt x="3454289" y="2610361"/>
                  <a:pt x="3430837" y="2684577"/>
                  <a:pt x="3383933" y="2749887"/>
                </a:cubicBezTo>
                <a:cubicBezTo>
                  <a:pt x="3337028" y="2815196"/>
                  <a:pt x="3267859" y="2861507"/>
                  <a:pt x="3176426" y="2888818"/>
                </a:cubicBezTo>
                <a:lnTo>
                  <a:pt x="3464976" y="3383985"/>
                </a:lnTo>
                <a:lnTo>
                  <a:pt x="3121209" y="3383985"/>
                </a:lnTo>
                <a:lnTo>
                  <a:pt x="2861158" y="2911974"/>
                </a:lnTo>
                <a:lnTo>
                  <a:pt x="2788129" y="2911974"/>
                </a:lnTo>
                <a:lnTo>
                  <a:pt x="2788129" y="3383985"/>
                </a:lnTo>
                <a:lnTo>
                  <a:pt x="2483549" y="3383985"/>
                </a:lnTo>
                <a:close/>
                <a:moveTo>
                  <a:pt x="1708099" y="2119351"/>
                </a:moveTo>
                <a:cubicBezTo>
                  <a:pt x="1856531" y="2119351"/>
                  <a:pt x="1983588" y="2158537"/>
                  <a:pt x="2089271" y="2236909"/>
                </a:cubicBezTo>
                <a:cubicBezTo>
                  <a:pt x="2194954" y="2315280"/>
                  <a:pt x="2265607" y="2422151"/>
                  <a:pt x="2301231" y="2557520"/>
                </a:cubicBezTo>
                <a:lnTo>
                  <a:pt x="1966370" y="2557520"/>
                </a:lnTo>
                <a:cubicBezTo>
                  <a:pt x="1941433" y="2505272"/>
                  <a:pt x="1906107" y="2465493"/>
                  <a:pt x="1860390" y="2438181"/>
                </a:cubicBezTo>
                <a:cubicBezTo>
                  <a:pt x="1814673" y="2410870"/>
                  <a:pt x="1762722" y="2397214"/>
                  <a:pt x="1704537" y="2397214"/>
                </a:cubicBezTo>
                <a:cubicBezTo>
                  <a:pt x="1610729" y="2397214"/>
                  <a:pt x="1534732" y="2429869"/>
                  <a:pt x="1476547" y="2495179"/>
                </a:cubicBezTo>
                <a:cubicBezTo>
                  <a:pt x="1418362" y="2560488"/>
                  <a:pt x="1389269" y="2647766"/>
                  <a:pt x="1389269" y="2757012"/>
                </a:cubicBezTo>
                <a:cubicBezTo>
                  <a:pt x="1389269" y="2866257"/>
                  <a:pt x="1418362" y="2953535"/>
                  <a:pt x="1476547" y="3018844"/>
                </a:cubicBezTo>
                <a:cubicBezTo>
                  <a:pt x="1534732" y="3084154"/>
                  <a:pt x="1610729" y="3116809"/>
                  <a:pt x="1704537" y="3116809"/>
                </a:cubicBezTo>
                <a:cubicBezTo>
                  <a:pt x="1762722" y="3116809"/>
                  <a:pt x="1814673" y="3103153"/>
                  <a:pt x="1860390" y="3075842"/>
                </a:cubicBezTo>
                <a:cubicBezTo>
                  <a:pt x="1906107" y="3048530"/>
                  <a:pt x="1941433" y="3008751"/>
                  <a:pt x="1966370" y="2956503"/>
                </a:cubicBezTo>
                <a:lnTo>
                  <a:pt x="2301231" y="2956503"/>
                </a:lnTo>
                <a:cubicBezTo>
                  <a:pt x="2265607" y="3091872"/>
                  <a:pt x="2194954" y="3198446"/>
                  <a:pt x="2089271" y="3276224"/>
                </a:cubicBezTo>
                <a:cubicBezTo>
                  <a:pt x="1983588" y="3354002"/>
                  <a:pt x="1856531" y="3392891"/>
                  <a:pt x="1708099" y="3392891"/>
                </a:cubicBezTo>
                <a:cubicBezTo>
                  <a:pt x="1586980" y="3392891"/>
                  <a:pt x="1478625" y="3365877"/>
                  <a:pt x="1383035" y="3311848"/>
                </a:cubicBezTo>
                <a:cubicBezTo>
                  <a:pt x="1287445" y="3257819"/>
                  <a:pt x="1212933" y="3182712"/>
                  <a:pt x="1159497" y="3086529"/>
                </a:cubicBezTo>
                <a:cubicBezTo>
                  <a:pt x="1106062" y="2990345"/>
                  <a:pt x="1079344" y="2880506"/>
                  <a:pt x="1079344" y="2757012"/>
                </a:cubicBezTo>
                <a:cubicBezTo>
                  <a:pt x="1079344" y="2633517"/>
                  <a:pt x="1106062" y="2523381"/>
                  <a:pt x="1159497" y="2426604"/>
                </a:cubicBezTo>
                <a:cubicBezTo>
                  <a:pt x="1212933" y="2329826"/>
                  <a:pt x="1287445" y="2254423"/>
                  <a:pt x="1383035" y="2200394"/>
                </a:cubicBezTo>
                <a:cubicBezTo>
                  <a:pt x="1478625" y="2146365"/>
                  <a:pt x="1586980" y="2119351"/>
                  <a:pt x="1708099" y="2119351"/>
                </a:cubicBezTo>
                <a:close/>
                <a:moveTo>
                  <a:pt x="459544" y="2115789"/>
                </a:moveTo>
                <a:cubicBezTo>
                  <a:pt x="597288" y="2115789"/>
                  <a:pt x="708314" y="2148740"/>
                  <a:pt x="792623" y="2214644"/>
                </a:cubicBezTo>
                <a:cubicBezTo>
                  <a:pt x="876932" y="2280547"/>
                  <a:pt x="922055" y="2372278"/>
                  <a:pt x="927992" y="2489835"/>
                </a:cubicBezTo>
                <a:lnTo>
                  <a:pt x="598475" y="2489835"/>
                </a:lnTo>
                <a:cubicBezTo>
                  <a:pt x="596100" y="2449462"/>
                  <a:pt x="581257" y="2417698"/>
                  <a:pt x="553945" y="2394542"/>
                </a:cubicBezTo>
                <a:cubicBezTo>
                  <a:pt x="526634" y="2371387"/>
                  <a:pt x="491604" y="2359809"/>
                  <a:pt x="448856" y="2359809"/>
                </a:cubicBezTo>
                <a:cubicBezTo>
                  <a:pt x="412045" y="2359809"/>
                  <a:pt x="382359" y="2369606"/>
                  <a:pt x="359798" y="2389199"/>
                </a:cubicBezTo>
                <a:cubicBezTo>
                  <a:pt x="337236" y="2408792"/>
                  <a:pt x="325955" y="2436994"/>
                  <a:pt x="325955" y="2473805"/>
                </a:cubicBezTo>
                <a:cubicBezTo>
                  <a:pt x="325955" y="2514178"/>
                  <a:pt x="344955" y="2545645"/>
                  <a:pt x="382953" y="2568207"/>
                </a:cubicBezTo>
                <a:cubicBezTo>
                  <a:pt x="420951" y="2590769"/>
                  <a:pt x="480324" y="2615111"/>
                  <a:pt x="561070" y="2641235"/>
                </a:cubicBezTo>
                <a:cubicBezTo>
                  <a:pt x="641817" y="2668546"/>
                  <a:pt x="707424" y="2694670"/>
                  <a:pt x="757890" y="2719607"/>
                </a:cubicBezTo>
                <a:cubicBezTo>
                  <a:pt x="808357" y="2744543"/>
                  <a:pt x="851995" y="2780760"/>
                  <a:pt x="888807" y="2828258"/>
                </a:cubicBezTo>
                <a:cubicBezTo>
                  <a:pt x="925617" y="2875756"/>
                  <a:pt x="944023" y="2936910"/>
                  <a:pt x="944023" y="3011720"/>
                </a:cubicBezTo>
                <a:cubicBezTo>
                  <a:pt x="944023" y="3082966"/>
                  <a:pt x="925914" y="3147683"/>
                  <a:pt x="889697" y="3205868"/>
                </a:cubicBezTo>
                <a:cubicBezTo>
                  <a:pt x="853480" y="3264053"/>
                  <a:pt x="800935" y="3310363"/>
                  <a:pt x="732063" y="3344799"/>
                </a:cubicBezTo>
                <a:cubicBezTo>
                  <a:pt x="663191" y="3379235"/>
                  <a:pt x="581851" y="3396453"/>
                  <a:pt x="488042" y="3396453"/>
                </a:cubicBezTo>
                <a:cubicBezTo>
                  <a:pt x="396608" y="3396453"/>
                  <a:pt x="314674" y="3381610"/>
                  <a:pt x="242240" y="3351924"/>
                </a:cubicBezTo>
                <a:cubicBezTo>
                  <a:pt x="169805" y="3322238"/>
                  <a:pt x="111917" y="3278302"/>
                  <a:pt x="68575" y="3220117"/>
                </a:cubicBezTo>
                <a:cubicBezTo>
                  <a:pt x="25233" y="3161932"/>
                  <a:pt x="2375" y="3091872"/>
                  <a:pt x="0" y="3009938"/>
                </a:cubicBezTo>
                <a:lnTo>
                  <a:pt x="324174" y="3009938"/>
                </a:lnTo>
                <a:cubicBezTo>
                  <a:pt x="328924" y="3056249"/>
                  <a:pt x="344955" y="3091576"/>
                  <a:pt x="372266" y="3115918"/>
                </a:cubicBezTo>
                <a:cubicBezTo>
                  <a:pt x="399577" y="3140261"/>
                  <a:pt x="435201" y="3152432"/>
                  <a:pt x="479137" y="3152432"/>
                </a:cubicBezTo>
                <a:cubicBezTo>
                  <a:pt x="524260" y="3152432"/>
                  <a:pt x="559883" y="3142042"/>
                  <a:pt x="586007" y="3121262"/>
                </a:cubicBezTo>
                <a:cubicBezTo>
                  <a:pt x="612131" y="3100481"/>
                  <a:pt x="625192" y="3071686"/>
                  <a:pt x="625192" y="3034875"/>
                </a:cubicBezTo>
                <a:cubicBezTo>
                  <a:pt x="625192" y="3004001"/>
                  <a:pt x="614802" y="2978471"/>
                  <a:pt x="594022" y="2958284"/>
                </a:cubicBezTo>
                <a:cubicBezTo>
                  <a:pt x="573242" y="2938098"/>
                  <a:pt x="547711" y="2921473"/>
                  <a:pt x="517431" y="2908411"/>
                </a:cubicBezTo>
                <a:cubicBezTo>
                  <a:pt x="487152" y="2895349"/>
                  <a:pt x="444107" y="2880506"/>
                  <a:pt x="388296" y="2863882"/>
                </a:cubicBezTo>
                <a:cubicBezTo>
                  <a:pt x="307550" y="2838946"/>
                  <a:pt x="241646" y="2814009"/>
                  <a:pt x="190586" y="2789073"/>
                </a:cubicBezTo>
                <a:cubicBezTo>
                  <a:pt x="139526" y="2764136"/>
                  <a:pt x="95590" y="2727325"/>
                  <a:pt x="58779" y="2678640"/>
                </a:cubicBezTo>
                <a:cubicBezTo>
                  <a:pt x="21968" y="2629954"/>
                  <a:pt x="3563" y="2566426"/>
                  <a:pt x="3563" y="2488054"/>
                </a:cubicBezTo>
                <a:cubicBezTo>
                  <a:pt x="3563" y="2371684"/>
                  <a:pt x="45717" y="2280547"/>
                  <a:pt x="130026" y="2214644"/>
                </a:cubicBezTo>
                <a:cubicBezTo>
                  <a:pt x="214335" y="2148740"/>
                  <a:pt x="324174" y="2115789"/>
                  <a:pt x="459544" y="2115789"/>
                </a:cubicBezTo>
                <a:close/>
                <a:moveTo>
                  <a:pt x="5457463" y="336642"/>
                </a:moveTo>
                <a:lnTo>
                  <a:pt x="5304282" y="794404"/>
                </a:lnTo>
                <a:lnTo>
                  <a:pt x="5612425" y="794404"/>
                </a:lnTo>
                <a:close/>
                <a:moveTo>
                  <a:pt x="2095139" y="336642"/>
                </a:moveTo>
                <a:lnTo>
                  <a:pt x="1941957" y="794404"/>
                </a:lnTo>
                <a:lnTo>
                  <a:pt x="2250101" y="794404"/>
                </a:lnTo>
                <a:close/>
                <a:moveTo>
                  <a:pt x="5282908" y="0"/>
                </a:moveTo>
                <a:lnTo>
                  <a:pt x="5635580" y="0"/>
                </a:lnTo>
                <a:lnTo>
                  <a:pt x="6087999" y="1250385"/>
                </a:lnTo>
                <a:lnTo>
                  <a:pt x="5765606" y="1250385"/>
                </a:lnTo>
                <a:lnTo>
                  <a:pt x="5690797" y="1029519"/>
                </a:lnTo>
                <a:lnTo>
                  <a:pt x="5224130" y="1029519"/>
                </a:lnTo>
                <a:lnTo>
                  <a:pt x="5149320" y="1250385"/>
                </a:lnTo>
                <a:lnTo>
                  <a:pt x="4830490" y="1250385"/>
                </a:lnTo>
                <a:close/>
                <a:moveTo>
                  <a:pt x="3141621" y="0"/>
                </a:moveTo>
                <a:lnTo>
                  <a:pt x="3465795" y="0"/>
                </a:lnTo>
                <a:lnTo>
                  <a:pt x="3775720" y="944023"/>
                </a:lnTo>
                <a:lnTo>
                  <a:pt x="4087425" y="0"/>
                </a:lnTo>
                <a:lnTo>
                  <a:pt x="4409818" y="0"/>
                </a:lnTo>
                <a:lnTo>
                  <a:pt x="3966305" y="1250385"/>
                </a:lnTo>
                <a:lnTo>
                  <a:pt x="3585134" y="1250385"/>
                </a:lnTo>
                <a:close/>
                <a:moveTo>
                  <a:pt x="1920583" y="0"/>
                </a:moveTo>
                <a:lnTo>
                  <a:pt x="2273256" y="0"/>
                </a:lnTo>
                <a:lnTo>
                  <a:pt x="2725674" y="1250385"/>
                </a:lnTo>
                <a:lnTo>
                  <a:pt x="2403281" y="1250385"/>
                </a:lnTo>
                <a:lnTo>
                  <a:pt x="2328472" y="1029519"/>
                </a:lnTo>
                <a:lnTo>
                  <a:pt x="1861804" y="1029519"/>
                </a:lnTo>
                <a:lnTo>
                  <a:pt x="1786995" y="1250385"/>
                </a:lnTo>
                <a:lnTo>
                  <a:pt x="1468165" y="1250385"/>
                </a:lnTo>
                <a:close/>
                <a:moveTo>
                  <a:pt x="629060" y="0"/>
                </a:moveTo>
                <a:lnTo>
                  <a:pt x="933641" y="0"/>
                </a:lnTo>
                <a:lnTo>
                  <a:pt x="933641" y="851402"/>
                </a:lnTo>
                <a:cubicBezTo>
                  <a:pt x="933641" y="983209"/>
                  <a:pt x="896533" y="1084736"/>
                  <a:pt x="822317" y="1155983"/>
                </a:cubicBezTo>
                <a:cubicBezTo>
                  <a:pt x="748102" y="1227230"/>
                  <a:pt x="648059" y="1262853"/>
                  <a:pt x="522189" y="1262853"/>
                </a:cubicBezTo>
                <a:cubicBezTo>
                  <a:pt x="390382" y="1262853"/>
                  <a:pt x="284699" y="1225449"/>
                  <a:pt x="205140" y="1150639"/>
                </a:cubicBezTo>
                <a:cubicBezTo>
                  <a:pt x="125581" y="1075830"/>
                  <a:pt x="85802" y="969553"/>
                  <a:pt x="85802" y="831809"/>
                </a:cubicBezTo>
                <a:lnTo>
                  <a:pt x="388601" y="831809"/>
                </a:lnTo>
                <a:cubicBezTo>
                  <a:pt x="388601" y="884057"/>
                  <a:pt x="399288" y="923540"/>
                  <a:pt x="420662" y="950257"/>
                </a:cubicBezTo>
                <a:cubicBezTo>
                  <a:pt x="442036" y="976975"/>
                  <a:pt x="472910" y="990334"/>
                  <a:pt x="513283" y="990334"/>
                </a:cubicBezTo>
                <a:cubicBezTo>
                  <a:pt x="550094" y="990334"/>
                  <a:pt x="578593" y="978459"/>
                  <a:pt x="598780" y="954710"/>
                </a:cubicBezTo>
                <a:cubicBezTo>
                  <a:pt x="618967" y="930961"/>
                  <a:pt x="629060" y="896525"/>
                  <a:pt x="629060" y="851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0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Juno</dc:creator>
  <cp:lastModifiedBy>Juno</cp:lastModifiedBy>
  <cp:revision>1</cp:revision>
  <dcterms:created xsi:type="dcterms:W3CDTF">2023-04-30T03:24:13Z</dcterms:created>
  <dcterms:modified xsi:type="dcterms:W3CDTF">2023-04-30T03:40:01Z</dcterms:modified>
</cp:coreProperties>
</file>