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79" r:id="rId4"/>
    <p:sldId id="280" r:id="rId5"/>
    <p:sldId id="289" r:id="rId6"/>
    <p:sldId id="290" r:id="rId7"/>
    <p:sldId id="299" r:id="rId8"/>
    <p:sldId id="300" r:id="rId9"/>
    <p:sldId id="301" r:id="rId10"/>
    <p:sldId id="259" r:id="rId11"/>
    <p:sldId id="260" r:id="rId12"/>
    <p:sldId id="262" r:id="rId13"/>
    <p:sldId id="264" r:id="rId14"/>
    <p:sldId id="269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304" r:id="rId23"/>
    <p:sldId id="276" r:id="rId24"/>
    <p:sldId id="302" r:id="rId25"/>
    <p:sldId id="303" r:id="rId26"/>
    <p:sldId id="286" r:id="rId27"/>
    <p:sldId id="287" r:id="rId28"/>
    <p:sldId id="288" r:id="rId29"/>
    <p:sldId id="274" r:id="rId30"/>
    <p:sldId id="285" r:id="rId31"/>
    <p:sldId id="291" r:id="rId32"/>
    <p:sldId id="293" r:id="rId33"/>
    <p:sldId id="292" r:id="rId34"/>
    <p:sldId id="283" r:id="rId35"/>
    <p:sldId id="263" r:id="rId36"/>
    <p:sldId id="284" r:id="rId37"/>
    <p:sldId id="282" r:id="rId3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E78CB0-3F3D-284D-839A-E81B55A5114E}">
          <p14:sldIdLst>
            <p14:sldId id="257"/>
          </p14:sldIdLst>
        </p14:section>
        <p14:section name="기획 의도" id="{56960517-6054-4FAB-9BE6-C4EF9D473D77}">
          <p14:sldIdLst>
            <p14:sldId id="265"/>
            <p14:sldId id="279"/>
          </p14:sldIdLst>
        </p14:section>
        <p14:section name="개발 도구" id="{CACB29BB-B8BE-4A8F-97A2-81AEB52A9F34}">
          <p14:sldIdLst>
            <p14:sldId id="280"/>
          </p14:sldIdLst>
        </p14:section>
        <p14:section name="공통_메인" id="{9657A2A8-AF73-45B6-91F0-3AD6854FB108}">
          <p14:sldIdLst>
            <p14:sldId id="289"/>
            <p14:sldId id="290"/>
          </p14:sldIdLst>
        </p14:section>
        <p14:section name="공통_고객센터" id="{7AE8A6EF-9588-44C6-B486-E5D5BFAD3714}">
          <p14:sldIdLst>
            <p14:sldId id="299"/>
          </p14:sldIdLst>
        </p14:section>
        <p14:section name="공통_FAQ" id="{A78EA5E8-CC09-4927-AD6E-C78F1CC92C13}">
          <p14:sldIdLst>
            <p14:sldId id="300"/>
          </p14:sldIdLst>
        </p14:section>
        <p14:section name="공통_공지사항" id="{EC32A2BF-3144-4266-B22C-FA4CB2118D01}">
          <p14:sldIdLst>
            <p14:sldId id="301"/>
          </p14:sldIdLst>
        </p14:section>
        <p14:section name="공통_로그인" id="{CA6307D6-40BD-644C-80CB-1E1A80F26B6C}">
          <p14:sldIdLst>
            <p14:sldId id="259"/>
            <p14:sldId id="260"/>
            <p14:sldId id="262"/>
            <p14:sldId id="264"/>
            <p14:sldId id="269"/>
            <p14:sldId id="266"/>
            <p14:sldId id="267"/>
            <p14:sldId id="268"/>
            <p14:sldId id="270"/>
            <p14:sldId id="271"/>
            <p14:sldId id="272"/>
          </p14:sldIdLst>
        </p14:section>
        <p14:section name="사용자_메인" id="{ECD11F76-AF66-3C45-8F8E-806C58F51D02}">
          <p14:sldIdLst>
            <p14:sldId id="273"/>
          </p14:sldIdLst>
        </p14:section>
        <p14:section name="사용자_마이페이지" id="{1F751EF5-1DE2-431E-BC81-FA576530FCAD}">
          <p14:sldIdLst>
            <p14:sldId id="304"/>
            <p14:sldId id="276"/>
            <p14:sldId id="302"/>
            <p14:sldId id="303"/>
            <p14:sldId id="286"/>
            <p14:sldId id="287"/>
            <p14:sldId id="288"/>
          </p14:sldIdLst>
        </p14:section>
        <p14:section name="관리자_메인" id="{3F09D324-466B-5C46-A01E-B63FE3DF4D71}">
          <p14:sldIdLst>
            <p14:sldId id="274"/>
          </p14:sldIdLst>
        </p14:section>
        <p14:section name="관리자_마이페이지" id="{88217BA3-1074-4409-9FA4-20AFFA26DBC2}">
          <p14:sldIdLst>
            <p14:sldId id="285"/>
            <p14:sldId id="291"/>
            <p14:sldId id="293"/>
            <p14:sldId id="292"/>
          </p14:sldIdLst>
        </p14:section>
        <p14:section name="프로젝트 현황" id="{387034C1-ABA4-4756-B0C5-4FA45F4F7E4D}">
          <p14:sldIdLst>
            <p14:sldId id="283"/>
            <p14:sldId id="263"/>
            <p14:sldId id="284"/>
          </p14:sldIdLst>
        </p14:section>
        <p14:section name="팀원 소개" id="{DFA69AB4-D54C-4BA3-A00E-4162FAB18B9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FED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5846"/>
  </p:normalViewPr>
  <p:slideViewPr>
    <p:cSldViewPr snapToGrid="0" snapToObjects="1">
      <p:cViewPr varScale="1">
        <p:scale>
          <a:sx n="141" d="100"/>
          <a:sy n="141" d="100"/>
        </p:scale>
        <p:origin x="353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2C-4ABF-9563-6889176534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2C-4ABF-9563-6889176534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2C-4ABF-9563-688917653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13792"/>
        <c:axId val="141715328"/>
      </c:barChart>
      <c:catAx>
        <c:axId val="1417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715328"/>
        <c:crosses val="autoZero"/>
        <c:auto val="1"/>
        <c:lblAlgn val="ctr"/>
        <c:lblOffset val="100"/>
        <c:noMultiLvlLbl val="0"/>
      </c:catAx>
      <c:valAx>
        <c:axId val="14171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7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5-4DB4-AEC2-0B3D52BA6C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35-4DB4-AEC2-0B3D52BA6C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35-4DB4-AEC2-0B3D52BA6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46944"/>
        <c:axId val="141748480"/>
      </c:barChart>
      <c:catAx>
        <c:axId val="14174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748480"/>
        <c:crosses val="autoZero"/>
        <c:auto val="1"/>
        <c:lblAlgn val="ctr"/>
        <c:lblOffset val="100"/>
        <c:noMultiLvlLbl val="0"/>
      </c:catAx>
      <c:valAx>
        <c:axId val="1417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74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A93E-CD97-CE9F-DFB9-7C654806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C48E0-BDCB-5EDA-47E5-3B169BF3C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BCDE3-01C1-AE5A-3170-DB12E349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0C645-A00B-816A-0D3B-E7013F48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0729A-7BD8-15C5-F538-6806C43F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118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8A070-9DF6-D4D5-A078-C314A539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E78CE-2BC0-3E74-2DA6-2FE1F57B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BCAF0-94E6-56B9-8D43-38E44508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0A566-5315-E4E1-09A9-3B3565F7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16BBA-A0ED-C454-4A0E-54FF22C9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258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57D8C9-1634-F3D1-90E0-D1CFB03E7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110DE-8E0A-C3A7-CCB1-3625F78F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CF2CE-41E2-B9C9-7E2C-5EE0A95D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085D4-C706-CFEA-CFA9-0FB2ACDD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CDF47-10A3-A7CA-E223-498FC9D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9082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FDCD3-FB4A-D02C-E499-DBF31880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A0AFF-6D07-EB06-2193-45CC9DAB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42946-FE8A-126A-D52C-98A91177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379B-76C3-EA37-110F-AA8BFFB6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77D83-4DFA-4BF8-802D-4DD3A6A5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6710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45547-FC4E-2126-7A63-25104447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08B6A-3DE5-117B-4683-6BF7A27E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DD9BD-3631-99DF-7C96-92636AE1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8AAD0-56E1-AE11-84AE-36BC9810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A6FB7-3ED1-7AEF-B7D2-B178CBFA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724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C21B6-BD3D-CF06-5AA3-20F91371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7BDE2-3A00-F772-6CC1-279913532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12ED4-45EE-E750-B54E-994FEDE91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4FD39-DC84-A030-E714-2A2D0991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FCB36-00FB-5280-3B03-C77BA5C6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AA8C4-4015-3F6B-FF8A-F1FA9996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85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548DE-76C5-D0D7-9CAB-54D87095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9BD42-AB8B-552F-1DED-EDF543AA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7B34E8-090B-2324-23A9-35CA44A86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FA10FA-215C-6C3D-B777-0537DF769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99AFE9-61EF-5164-B379-B40D5E6D6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0296F8-C75E-CAB4-6A7B-BD7E519A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EDEDCD-71A7-450C-F3EB-FA15F01A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E7AFB-412B-0DB2-2141-C5B76F64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8504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245D-9ADB-AF87-57E9-40FA262E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90A546-CEED-F9DD-FC7B-54A5A086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ECC1EE-BB8F-12AF-37DE-20F89274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CAE507-1E13-9305-1240-F191418B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5370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99609C-BBA2-C56F-8521-68BE77E4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C603E-F731-B2E8-A89A-7B8C2725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03480C-F016-8E47-75D9-F0DBDF8B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0922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BC49-4673-59C1-DFD2-B8CE8838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69DC4-C36A-A0AA-69CF-C0161B2A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6E51F6-6DE9-0D34-6625-E7A476D0A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B0CE5-52D3-BE11-3F10-4D195E9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F0A0E-77B2-34A2-D235-F1536D53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7E1F3-DE9B-7F05-B619-ECED15DD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1505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65A0D-DFC3-3269-910A-C26F9577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BEE44E-78AC-A174-82B5-DB39192D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581F9-3DA4-E61C-238E-FA06C2132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12146-3156-7A7B-A6C0-8463CCDA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AD98-0B99-BF7F-B5F9-44F79471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C579D-1DC1-4B1A-F3D1-8B9517FE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5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C8292B-4F6A-AC91-A306-52A1509E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42C1B-BD4F-BE0E-4709-B2EF0D2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7AB5C-A0D9-D814-7119-5231BC2D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DBC8E-A5D4-174C-A5C7-996362F773BE}" type="datetimeFigureOut">
              <a:rPr kumimoji="1" lang="x-none" altLang="en-US" smtClean="0"/>
              <a:t>2022-07-10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B0C49-A64B-B777-A36A-FCBCFF3C3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617A6-2F31-7FB0-6680-7B6C418A0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27AD-A041-0D47-B7EE-E8CA8748051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87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ong123@gmail.com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HHMemories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43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05018"/>
              </p:ext>
            </p:extLst>
          </p:nvPr>
        </p:nvGraphicFramePr>
        <p:xfrm>
          <a:off x="8865704" y="702599"/>
          <a:ext cx="3326296" cy="29323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039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로고</a:t>
                      </a:r>
                      <a:endParaRPr lang="en-US" altLang="x-none" sz="1000" dirty="0"/>
                    </a:p>
                    <a:p>
                      <a:r>
                        <a:rPr lang="x-none" altLang="en-US" sz="1000" dirty="0"/>
                        <a:t>클릭이벤트</a:t>
                      </a:r>
                      <a:r>
                        <a:rPr lang="ko-KR" altLang="en-US" sz="1000" dirty="0"/>
                        <a:t> 없음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546027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사용자</a:t>
                      </a:r>
                      <a:r>
                        <a:rPr lang="en-US" altLang="x-none" sz="1000" dirty="0"/>
                        <a:t>,</a:t>
                      </a:r>
                      <a:r>
                        <a:rPr lang="ko-KR" altLang="en-US" sz="1000" dirty="0"/>
                        <a:t> 관리자 동일하게 화면 노출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계정 정보에 따라 사용자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관리자의 화면 노출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51262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기능별로 각각의 버튼 처리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총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 버튼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0058"/>
                  </a:ext>
                </a:extLst>
              </a:tr>
              <a:tr h="1001049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로그인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 계정 메인으로 이동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정보 불일치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로그인 실패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시 </a:t>
                      </a:r>
                      <a:r>
                        <a:rPr lang="ko-KR" altLang="en-US" sz="1000" dirty="0" err="1"/>
                        <a:t>알럿노출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아이디 불일치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일치하지 않은 로그인 정보입니다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비밀번호 불일치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일치하지 않는 비밀번호입니다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53455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41257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로그인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login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회원 로그인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EF0A75-DF7E-E3A3-FEC4-E605E5B69A5E}"/>
              </a:ext>
            </a:extLst>
          </p:cNvPr>
          <p:cNvSpPr/>
          <p:nvPr/>
        </p:nvSpPr>
        <p:spPr>
          <a:xfrm>
            <a:off x="4358768" y="1758900"/>
            <a:ext cx="203237" cy="2032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8A2696-8EBF-8AB5-FFF7-7C07D46CDED3}"/>
              </a:ext>
            </a:extLst>
          </p:cNvPr>
          <p:cNvSpPr/>
          <p:nvPr/>
        </p:nvSpPr>
        <p:spPr>
          <a:xfrm>
            <a:off x="661016" y="1521547"/>
            <a:ext cx="2871992" cy="4115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FB08EC-A0C1-D7D8-06DA-685EF3C57A91}"/>
              </a:ext>
            </a:extLst>
          </p:cNvPr>
          <p:cNvSpPr/>
          <p:nvPr/>
        </p:nvSpPr>
        <p:spPr>
          <a:xfrm>
            <a:off x="3533008" y="1521549"/>
            <a:ext cx="4694362" cy="4115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A76AC-D14E-AE06-2F2F-0005838612FC}"/>
              </a:ext>
            </a:extLst>
          </p:cNvPr>
          <p:cNvSpPr txBox="1"/>
          <p:nvPr/>
        </p:nvSpPr>
        <p:spPr>
          <a:xfrm>
            <a:off x="4460387" y="1790795"/>
            <a:ext cx="155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a typeface="맑은 고딕" panose="020B0503020000020004" pitchFamily="50" charset="-127"/>
              </a:rPr>
              <a:t>Login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B89977-F7B8-0181-7CAE-563C18B45A0C}"/>
              </a:ext>
            </a:extLst>
          </p:cNvPr>
          <p:cNvSpPr/>
          <p:nvPr/>
        </p:nvSpPr>
        <p:spPr>
          <a:xfrm>
            <a:off x="661016" y="1549458"/>
            <a:ext cx="203237" cy="2032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dirty="0"/>
              <a:t>1</a:t>
            </a:r>
            <a:endParaRPr kumimoji="1" lang="x-none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5C1577-0169-69AC-1D44-C1BFE9737100}"/>
              </a:ext>
            </a:extLst>
          </p:cNvPr>
          <p:cNvSpPr/>
          <p:nvPr/>
        </p:nvSpPr>
        <p:spPr>
          <a:xfrm>
            <a:off x="5318900" y="3813609"/>
            <a:ext cx="203237" cy="2032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BCE627C-64B0-8D0A-EF29-6300C86E6485}"/>
              </a:ext>
            </a:extLst>
          </p:cNvPr>
          <p:cNvCxnSpPr/>
          <p:nvPr/>
        </p:nvCxnSpPr>
        <p:spPr>
          <a:xfrm>
            <a:off x="4397595" y="3013656"/>
            <a:ext cx="323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AF84410-AFDB-9CE6-A99C-BA0D733BC5C2}"/>
              </a:ext>
            </a:extLst>
          </p:cNvPr>
          <p:cNvSpPr/>
          <p:nvPr/>
        </p:nvSpPr>
        <p:spPr>
          <a:xfrm>
            <a:off x="4948227" y="4786353"/>
            <a:ext cx="203237" cy="2032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</a:t>
            </a:r>
            <a:endParaRPr kumimoji="1" lang="x-none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274704" y="27355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4704" y="33661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</a:t>
            </a:r>
          </a:p>
        </p:txBody>
      </p:sp>
      <p:cxnSp>
        <p:nvCxnSpPr>
          <p:cNvPr id="21" name="직선 연결선[R] 53">
            <a:extLst>
              <a:ext uri="{FF2B5EF4-FFF2-40B4-BE49-F238E27FC236}">
                <a16:creationId xmlns:a16="http://schemas.microsoft.com/office/drawing/2014/main" id="{DBCE627C-64B0-8D0A-EF29-6300C86E6485}"/>
              </a:ext>
            </a:extLst>
          </p:cNvPr>
          <p:cNvCxnSpPr/>
          <p:nvPr/>
        </p:nvCxnSpPr>
        <p:spPr>
          <a:xfrm>
            <a:off x="4397595" y="3690730"/>
            <a:ext cx="323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70102" y="3916942"/>
            <a:ext cx="2438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아이디 찾기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비밀번호 찾기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회원가입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41264" y="4891605"/>
            <a:ext cx="76174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로그인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56" y="3183707"/>
            <a:ext cx="18288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801825"/>
              </p:ext>
            </p:extLst>
          </p:nvPr>
        </p:nvGraphicFramePr>
        <p:xfrm>
          <a:off x="8865704" y="702598"/>
          <a:ext cx="3326296" cy="39285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00541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8714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이전화면</a:t>
                      </a:r>
                      <a:r>
                        <a:rPr lang="en-US" altLang="ko-KR" sz="1000" dirty="0"/>
                        <a:t>(login)</a:t>
                      </a:r>
                      <a:r>
                        <a:rPr lang="ko-KR" altLang="en-US" sz="1000" dirty="0"/>
                        <a:t>고정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118268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아이디 찾을 수 있는 정보 사용자가 기입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2-1.</a:t>
                      </a:r>
                      <a:r>
                        <a:rPr lang="ko-KR" altLang="en-US" sz="1000" dirty="0"/>
                        <a:t> 이메일 입력 후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 err="1"/>
                        <a:t>인증번호받기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클릭 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2-2.</a:t>
                      </a:r>
                      <a:r>
                        <a:rPr lang="ko-KR" altLang="en-US" sz="1000" dirty="0"/>
                        <a:t> 인증번호 발송 후 나타남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인증번호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자리 입력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플레이스홀더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2-3.</a:t>
                      </a:r>
                      <a:r>
                        <a:rPr lang="ko-KR" altLang="en-US" sz="1000" dirty="0"/>
                        <a:t> 인증번호 기입할 시간 노출 </a:t>
                      </a:r>
                      <a:r>
                        <a:rPr lang="en-US" altLang="ko-KR" sz="1000" dirty="0"/>
                        <a:t>(5</a:t>
                      </a:r>
                      <a:r>
                        <a:rPr lang="ko-KR" altLang="en-US" sz="1000" dirty="0"/>
                        <a:t>분부터 카운트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25217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＇</a:t>
                      </a:r>
                      <a:r>
                        <a:rPr lang="x-none" altLang="en-US" sz="1000" dirty="0"/>
                        <a:t>확인</a:t>
                      </a:r>
                      <a:r>
                        <a:rPr lang="en-US" altLang="x-none" sz="1000" dirty="0"/>
                        <a:t>’</a:t>
                      </a:r>
                      <a:r>
                        <a:rPr lang="ko-KR" altLang="en-US" sz="1000" dirty="0"/>
                        <a:t>버튼 선택 시 </a:t>
                      </a:r>
                      <a:r>
                        <a:rPr lang="x-none" altLang="en-US" sz="1000" dirty="0"/>
                        <a:t>결과창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365982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＇</a:t>
                      </a:r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 </a:t>
                      </a:r>
                      <a:r>
                        <a:rPr lang="ko-KR" altLang="en-US" sz="1000" dirty="0" err="1"/>
                        <a:t>로그인창으로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0058"/>
                  </a:ext>
                </a:extLst>
              </a:tr>
              <a:tr h="365982">
                <a:tc gridSpan="2"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2022-05-22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수정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41296"/>
                  </a:ext>
                </a:extLst>
              </a:tr>
              <a:tr h="365982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A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개인정보 관련한 개발 이슈로 삭제</a:t>
                      </a:r>
                      <a:r>
                        <a:rPr lang="en-US" altLang="x-none" sz="1000" dirty="0"/>
                        <a:t>.</a:t>
                      </a:r>
                    </a:p>
                    <a:p>
                      <a:r>
                        <a:rPr lang="x-none" altLang="en-US" sz="1000" dirty="0"/>
                        <a:t>이메일 입력 후 </a:t>
                      </a:r>
                      <a:r>
                        <a:rPr lang="en-US" altLang="x-none" sz="1000" dirty="0"/>
                        <a:t>‘</a:t>
                      </a:r>
                      <a:r>
                        <a:rPr lang="x-none" altLang="en-US" sz="1000" dirty="0"/>
                        <a:t>확인</a:t>
                      </a:r>
                      <a:r>
                        <a:rPr lang="en-US" altLang="x-none" sz="1000" dirty="0"/>
                        <a:t>’</a:t>
                      </a:r>
                      <a:r>
                        <a:rPr lang="x-none" altLang="en-US" sz="1000" dirty="0"/>
                        <a:t>버튼 선택 시 </a:t>
                      </a:r>
                      <a:endParaRPr lang="en-US" altLang="x-none" sz="1000" dirty="0"/>
                    </a:p>
                    <a:p>
                      <a:r>
                        <a:rPr lang="x-none" altLang="en-US" sz="1000" dirty="0"/>
                        <a:t>이름과 이메일 매치에 성공한 경우</a:t>
                      </a:r>
                      <a:endParaRPr lang="en-US" altLang="x-none" sz="1000" dirty="0"/>
                    </a:p>
                    <a:p>
                      <a:r>
                        <a:rPr lang="x-none" altLang="en-US" sz="1000" dirty="0"/>
                        <a:t>해당 메일로 임시 비밀번호  전송한다</a:t>
                      </a:r>
                      <a:r>
                        <a:rPr lang="en-US" altLang="x-none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191499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61084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아이디 찾기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 err="1"/>
                        <a:t>findIdForm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아이디 찾기 정보 입력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EF0A75-DF7E-E3A3-FEC4-E605E5B69A5E}"/>
              </a:ext>
            </a:extLst>
          </p:cNvPr>
          <p:cNvSpPr/>
          <p:nvPr/>
        </p:nvSpPr>
        <p:spPr>
          <a:xfrm>
            <a:off x="3884302" y="1685301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8A2696-8EBF-8AB5-FFF7-7C07D46CDED3}"/>
              </a:ext>
            </a:extLst>
          </p:cNvPr>
          <p:cNvSpPr/>
          <p:nvPr/>
        </p:nvSpPr>
        <p:spPr>
          <a:xfrm>
            <a:off x="661015" y="1521547"/>
            <a:ext cx="2718289" cy="4115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 action="ppaction://hlinksldjump"/>
              </a:rPr>
              <a:t>HHMemories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FB08EC-A0C1-D7D8-06DA-685EF3C57A91}"/>
              </a:ext>
            </a:extLst>
          </p:cNvPr>
          <p:cNvSpPr/>
          <p:nvPr/>
        </p:nvSpPr>
        <p:spPr>
          <a:xfrm>
            <a:off x="3379304" y="1521549"/>
            <a:ext cx="4848066" cy="4115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B89977-F7B8-0181-7CAE-563C18B45A0C}"/>
              </a:ext>
            </a:extLst>
          </p:cNvPr>
          <p:cNvSpPr/>
          <p:nvPr/>
        </p:nvSpPr>
        <p:spPr>
          <a:xfrm>
            <a:off x="661015" y="1541350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dirty="0"/>
              <a:t>1</a:t>
            </a:r>
            <a:endParaRPr kumimoji="1" lang="x-none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303DC7-399A-C128-FE61-3EEB6421D2A9}"/>
              </a:ext>
            </a:extLst>
          </p:cNvPr>
          <p:cNvSpPr txBox="1"/>
          <p:nvPr/>
        </p:nvSpPr>
        <p:spPr>
          <a:xfrm>
            <a:off x="3884303" y="1772960"/>
            <a:ext cx="3605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아이디 찾기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885417" y="4516117"/>
            <a:ext cx="1835840" cy="293404"/>
            <a:chOff x="4314443" y="4516117"/>
            <a:chExt cx="1835840" cy="29340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3D7AB26-0803-B1DC-D847-16E44B7EE83B}"/>
                </a:ext>
              </a:extLst>
            </p:cNvPr>
            <p:cNvSpPr/>
            <p:nvPr/>
          </p:nvSpPr>
          <p:spPr>
            <a:xfrm>
              <a:off x="4314443" y="4516117"/>
              <a:ext cx="820171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01B1A60-8D80-E396-B50A-814F9D6F4E62}"/>
                </a:ext>
              </a:extLst>
            </p:cNvPr>
            <p:cNvSpPr/>
            <p:nvPr/>
          </p:nvSpPr>
          <p:spPr>
            <a:xfrm>
              <a:off x="5330112" y="4516117"/>
              <a:ext cx="820171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0E9415-1434-8ABD-40EB-071B04BB6AB6}"/>
              </a:ext>
            </a:extLst>
          </p:cNvPr>
          <p:cNvSpPr/>
          <p:nvPr/>
        </p:nvSpPr>
        <p:spPr>
          <a:xfrm>
            <a:off x="6120933" y="3034784"/>
            <a:ext cx="1148284" cy="261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인증번호받기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429A1-AD4C-BFD0-7EF0-026F2055E248}"/>
              </a:ext>
            </a:extLst>
          </p:cNvPr>
          <p:cNvSpPr txBox="1"/>
          <p:nvPr/>
        </p:nvSpPr>
        <p:spPr>
          <a:xfrm>
            <a:off x="3884302" y="3640011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입력</a:t>
            </a: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BD6FB1CE-B8ED-C4C2-B5C1-48ADABD63B14}"/>
              </a:ext>
            </a:extLst>
          </p:cNvPr>
          <p:cNvCxnSpPr>
            <a:cxnSpLocks/>
          </p:cNvCxnSpPr>
          <p:nvPr/>
        </p:nvCxnSpPr>
        <p:spPr>
          <a:xfrm>
            <a:off x="3975433" y="3914641"/>
            <a:ext cx="3293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11CECD2-AA6F-EC26-21B2-30ADCAEC5A42}"/>
              </a:ext>
            </a:extLst>
          </p:cNvPr>
          <p:cNvSpPr txBox="1"/>
          <p:nvPr/>
        </p:nvSpPr>
        <p:spPr>
          <a:xfrm>
            <a:off x="6916396" y="363781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5:00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236AA5C-9675-9432-5453-EE9902022186}"/>
              </a:ext>
            </a:extLst>
          </p:cNvPr>
          <p:cNvSpPr/>
          <p:nvPr/>
        </p:nvSpPr>
        <p:spPr>
          <a:xfrm>
            <a:off x="4625565" y="4401396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7F3AAAF-2966-3841-76DA-6078341E69C8}"/>
              </a:ext>
            </a:extLst>
          </p:cNvPr>
          <p:cNvSpPr/>
          <p:nvPr/>
        </p:nvSpPr>
        <p:spPr>
          <a:xfrm>
            <a:off x="5763125" y="4418805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</a:t>
            </a:r>
            <a:endParaRPr kumimoji="1" lang="x-none" altLang="en-US" sz="1200" dirty="0"/>
          </a:p>
        </p:txBody>
      </p:sp>
      <p:cxnSp>
        <p:nvCxnSpPr>
          <p:cNvPr id="26" name="직선 연결선[R] 53">
            <a:extLst>
              <a:ext uri="{FF2B5EF4-FFF2-40B4-BE49-F238E27FC236}">
                <a16:creationId xmlns:a16="http://schemas.microsoft.com/office/drawing/2014/main" id="{DBCE627C-64B0-8D0A-EF29-6300C86E6485}"/>
              </a:ext>
            </a:extLst>
          </p:cNvPr>
          <p:cNvCxnSpPr/>
          <p:nvPr/>
        </p:nvCxnSpPr>
        <p:spPr>
          <a:xfrm>
            <a:off x="4007193" y="2680697"/>
            <a:ext cx="323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4302" y="24025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</a:rPr>
              <a:t>이름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84302" y="30331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</a:rPr>
              <a:t>이메일</a:t>
            </a:r>
            <a:endParaRPr lang="ko-KR" altLang="en-US" sz="1000" dirty="0"/>
          </a:p>
        </p:txBody>
      </p:sp>
      <p:cxnSp>
        <p:nvCxnSpPr>
          <p:cNvPr id="29" name="직선 연결선[R] 53">
            <a:extLst>
              <a:ext uri="{FF2B5EF4-FFF2-40B4-BE49-F238E27FC236}">
                <a16:creationId xmlns:a16="http://schemas.microsoft.com/office/drawing/2014/main" id="{DBCE627C-64B0-8D0A-EF29-6300C86E6485}"/>
              </a:ext>
            </a:extLst>
          </p:cNvPr>
          <p:cNvCxnSpPr/>
          <p:nvPr/>
        </p:nvCxnSpPr>
        <p:spPr>
          <a:xfrm>
            <a:off x="4007193" y="3357771"/>
            <a:ext cx="323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56" y="3183707"/>
            <a:ext cx="1828800" cy="7315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6C40D6E-F60C-C2DC-A1D1-4DBA3D2A195D}"/>
              </a:ext>
            </a:extLst>
          </p:cNvPr>
          <p:cNvSpPr/>
          <p:nvPr/>
        </p:nvSpPr>
        <p:spPr>
          <a:xfrm>
            <a:off x="3884302" y="3429000"/>
            <a:ext cx="3605599" cy="657225"/>
          </a:xfrm>
          <a:prstGeom prst="rect">
            <a:avLst/>
          </a:prstGeom>
          <a:solidFill>
            <a:srgbClr val="484848">
              <a:alpha val="5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2022-05-22</a:t>
            </a:r>
            <a:r>
              <a:rPr kumimoji="1" lang="ko-KR" altLang="en-US" dirty="0"/>
              <a:t> 삭제</a:t>
            </a:r>
            <a:endParaRPr kumimoji="1" lang="x-none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2215A6-AFA8-DA9E-DE3D-F23794D7EE68}"/>
              </a:ext>
            </a:extLst>
          </p:cNvPr>
          <p:cNvSpPr/>
          <p:nvPr/>
        </p:nvSpPr>
        <p:spPr>
          <a:xfrm>
            <a:off x="5776621" y="2966135"/>
            <a:ext cx="1836908" cy="415347"/>
          </a:xfrm>
          <a:prstGeom prst="rect">
            <a:avLst/>
          </a:prstGeom>
          <a:solidFill>
            <a:srgbClr val="484848">
              <a:alpha val="5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2022-05-22</a:t>
            </a:r>
            <a:r>
              <a:rPr kumimoji="1" lang="ko-KR" altLang="en-US" sz="1000" dirty="0"/>
              <a:t> 삭제</a:t>
            </a:r>
            <a:endParaRPr kumimoji="1" lang="x-none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4B4B69A-938B-0221-237E-2C28AD456D84}"/>
              </a:ext>
            </a:extLst>
          </p:cNvPr>
          <p:cNvSpPr/>
          <p:nvPr/>
        </p:nvSpPr>
        <p:spPr>
          <a:xfrm>
            <a:off x="3805659" y="3347848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dirty="0"/>
              <a:t>A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968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882267"/>
              </p:ext>
            </p:extLst>
          </p:nvPr>
        </p:nvGraphicFramePr>
        <p:xfrm>
          <a:off x="8865704" y="702598"/>
          <a:ext cx="3326296" cy="15099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06153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343531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회원이름 노출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35158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찾은</a:t>
                      </a:r>
                      <a:r>
                        <a:rPr lang="ko-KR" altLang="en-US" sz="1000" dirty="0"/>
                        <a:t> 아이디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가입일자 함께 노출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08668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버튼</a:t>
                      </a:r>
                      <a:r>
                        <a:rPr lang="ko-KR" altLang="en-US" sz="1000" dirty="0"/>
                        <a:t> 선택에 따라 화면 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38422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아이디 찾기</a:t>
                      </a:r>
                      <a:r>
                        <a:rPr lang="en-US" altLang="ko-KR" sz="1200" dirty="0"/>
                        <a:t> &gt; </a:t>
                      </a:r>
                      <a:r>
                        <a:rPr lang="ko-KR" altLang="en-US" sz="1200" dirty="0"/>
                        <a:t>아이디 찾기 결과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성공</a:t>
                      </a:r>
                      <a:endParaRPr lang="x-none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 err="1"/>
                        <a:t>findIdConfirm</a:t>
                      </a:r>
                      <a:endParaRPr lang="x-none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아이디 확인</a:t>
                      </a:r>
                      <a:endParaRPr lang="x-none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E9EF0A75-DF7E-E3A3-FEC4-E605E5B69A5E}"/>
              </a:ext>
            </a:extLst>
          </p:cNvPr>
          <p:cNvSpPr/>
          <p:nvPr/>
        </p:nvSpPr>
        <p:spPr>
          <a:xfrm>
            <a:off x="3539264" y="3015322"/>
            <a:ext cx="237605" cy="2376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8A2696-8EBF-8AB5-FFF7-7C07D46CDED3}"/>
              </a:ext>
            </a:extLst>
          </p:cNvPr>
          <p:cNvSpPr/>
          <p:nvPr/>
        </p:nvSpPr>
        <p:spPr>
          <a:xfrm>
            <a:off x="661015" y="1521547"/>
            <a:ext cx="2718289" cy="4115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 action="ppaction://hlinksldjump"/>
              </a:rPr>
              <a:t>HHMemories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FB08EC-A0C1-D7D8-06DA-685EF3C57A91}"/>
              </a:ext>
            </a:extLst>
          </p:cNvPr>
          <p:cNvSpPr/>
          <p:nvPr/>
        </p:nvSpPr>
        <p:spPr>
          <a:xfrm>
            <a:off x="3379304" y="1521549"/>
            <a:ext cx="4848066" cy="4115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B89977-F7B8-0181-7CAE-563C18B45A0C}"/>
              </a:ext>
            </a:extLst>
          </p:cNvPr>
          <p:cNvSpPr/>
          <p:nvPr/>
        </p:nvSpPr>
        <p:spPr>
          <a:xfrm>
            <a:off x="3563718" y="2272829"/>
            <a:ext cx="237605" cy="2376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dirty="0"/>
              <a:t>1</a:t>
            </a:r>
            <a:endParaRPr kumimoji="1" lang="x-none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B546A-9DFF-496D-FE8F-011B4A93AB21}"/>
              </a:ext>
            </a:extLst>
          </p:cNvPr>
          <p:cNvSpPr txBox="1"/>
          <p:nvPr/>
        </p:nvSpPr>
        <p:spPr>
          <a:xfrm>
            <a:off x="3742623" y="2374966"/>
            <a:ext cx="3930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회원님의 아이디는 다음과 같습니다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3F3A9E6-AAAF-705F-D314-DC2A023C3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39791"/>
              </p:ext>
            </p:extLst>
          </p:nvPr>
        </p:nvGraphicFramePr>
        <p:xfrm>
          <a:off x="3863007" y="3333768"/>
          <a:ext cx="4121428" cy="35780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0740">
                  <a:extLst>
                    <a:ext uri="{9D8B030D-6E8A-4147-A177-3AD203B41FA5}">
                      <a16:colId xmlns:a16="http://schemas.microsoft.com/office/drawing/2014/main" val="3585817234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643553391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1018178912"/>
                    </a:ext>
                  </a:extLst>
                </a:gridCol>
                <a:gridCol w="1179916">
                  <a:extLst>
                    <a:ext uri="{9D8B030D-6E8A-4147-A177-3AD203B41FA5}">
                      <a16:colId xmlns:a16="http://schemas.microsoft.com/office/drawing/2014/main" val="2077303113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 err="1"/>
                        <a:t>ganadara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가입일자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020.02.22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242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7303DC7-399A-C128-FE61-3EEB6421D2A9}"/>
              </a:ext>
            </a:extLst>
          </p:cNvPr>
          <p:cNvSpPr txBox="1"/>
          <p:nvPr/>
        </p:nvSpPr>
        <p:spPr>
          <a:xfrm>
            <a:off x="3597964" y="1697134"/>
            <a:ext cx="3605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아이디 찾기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176467" y="4731190"/>
            <a:ext cx="3253740" cy="293404"/>
            <a:chOff x="3635415" y="4516117"/>
            <a:chExt cx="3253740" cy="29340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3D7AB26-0803-B1DC-D847-16E44B7EE83B}"/>
                </a:ext>
              </a:extLst>
            </p:cNvPr>
            <p:cNvSpPr/>
            <p:nvPr/>
          </p:nvSpPr>
          <p:spPr>
            <a:xfrm>
              <a:off x="3635415" y="4516117"/>
              <a:ext cx="1499199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01B1A60-8D80-E396-B50A-814F9D6F4E62}"/>
                </a:ext>
              </a:extLst>
            </p:cNvPr>
            <p:cNvSpPr/>
            <p:nvPr/>
          </p:nvSpPr>
          <p:spPr>
            <a:xfrm>
              <a:off x="5330112" y="4516117"/>
              <a:ext cx="1559043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찾기</a:t>
              </a: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B236AA5C-9675-9432-5453-EE9902022186}"/>
              </a:ext>
            </a:extLst>
          </p:cNvPr>
          <p:cNvSpPr/>
          <p:nvPr/>
        </p:nvSpPr>
        <p:spPr>
          <a:xfrm>
            <a:off x="3994585" y="4499918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56" y="3183707"/>
            <a:ext cx="18288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7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400282"/>
              </p:ext>
            </p:extLst>
          </p:nvPr>
        </p:nvGraphicFramePr>
        <p:xfrm>
          <a:off x="8865704" y="702366"/>
          <a:ext cx="3326296" cy="21138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02127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8907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재입력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 아이디 찾기 화면으로 이동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50266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버튼 선택 시 로그인 화면으로 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720026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x-none" altLang="en-US" sz="1000" dirty="0"/>
                        <a:t>고객센터</a:t>
                      </a:r>
                      <a:r>
                        <a:rPr lang="en-US" altLang="x-none" sz="1000" dirty="0"/>
                        <a:t>’</a:t>
                      </a:r>
                      <a:r>
                        <a:rPr lang="ko-KR" altLang="en-US" sz="1000" dirty="0"/>
                        <a:t>  텍스트 버튼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버튼 선택 시 고객센터 </a:t>
                      </a:r>
                      <a:r>
                        <a:rPr lang="en-US" altLang="ko-KR" sz="1000" dirty="0"/>
                        <a:t>(1:1</a:t>
                      </a:r>
                      <a:r>
                        <a:rPr lang="ko-KR" altLang="en-US" sz="1000" dirty="0"/>
                        <a:t> 문의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화면으로 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18899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아이디 찾기</a:t>
                      </a:r>
                      <a:r>
                        <a:rPr lang="en-US" altLang="ko-KR" sz="1200" dirty="0"/>
                        <a:t> &gt; </a:t>
                      </a:r>
                      <a:r>
                        <a:rPr lang="ko-KR" altLang="en-US" sz="1200" dirty="0"/>
                        <a:t>아이디 찾기 결과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실패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 err="1"/>
                        <a:t>findIdReConfirm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아이디 재확인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8A2696-8EBF-8AB5-FFF7-7C07D46CDED3}"/>
              </a:ext>
            </a:extLst>
          </p:cNvPr>
          <p:cNvSpPr/>
          <p:nvPr/>
        </p:nvSpPr>
        <p:spPr>
          <a:xfrm>
            <a:off x="661015" y="1521547"/>
            <a:ext cx="2718289" cy="4115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 action="ppaction://hlinksldjump"/>
              </a:rPr>
              <a:t>HHMemories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FB08EC-A0C1-D7D8-06DA-685EF3C57A91}"/>
              </a:ext>
            </a:extLst>
          </p:cNvPr>
          <p:cNvSpPr/>
          <p:nvPr/>
        </p:nvSpPr>
        <p:spPr>
          <a:xfrm>
            <a:off x="3379304" y="1521549"/>
            <a:ext cx="4848066" cy="4115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B546A-9DFF-496D-FE8F-011B4A93AB21}"/>
              </a:ext>
            </a:extLst>
          </p:cNvPr>
          <p:cNvSpPr txBox="1"/>
          <p:nvPr/>
        </p:nvSpPr>
        <p:spPr>
          <a:xfrm>
            <a:off x="3563718" y="2374966"/>
            <a:ext cx="4531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죄송합니다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정보가 맞지 않습니다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재확인하여 다시 한번 시도 부탁드립니다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051A7B-111B-DAE1-4B84-FEB1636CFA0A}"/>
              </a:ext>
            </a:extLst>
          </p:cNvPr>
          <p:cNvSpPr/>
          <p:nvPr/>
        </p:nvSpPr>
        <p:spPr>
          <a:xfrm>
            <a:off x="3379304" y="5109882"/>
            <a:ext cx="4848066" cy="527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1300" dirty="0"/>
              <a:t>아이디</a:t>
            </a:r>
            <a:r>
              <a:rPr kumimoji="1" lang="en-US" altLang="x-none" sz="1300" dirty="0"/>
              <a:t>/</a:t>
            </a:r>
            <a:r>
              <a:rPr kumimoji="1" lang="ko-KR" altLang="en-US" sz="1300" dirty="0"/>
              <a:t>비밀번호 관련 문의사항은 </a:t>
            </a:r>
            <a:r>
              <a:rPr kumimoji="1" lang="ko-KR" altLang="en-US" sz="1300" u="sng" dirty="0">
                <a:solidFill>
                  <a:srgbClr val="FF0000"/>
                </a:solidFill>
              </a:rPr>
              <a:t>고객센터</a:t>
            </a:r>
            <a:r>
              <a:rPr kumimoji="1" lang="ko-KR" altLang="en-US" sz="1300" dirty="0"/>
              <a:t>를 이용해주세요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</a:t>
            </a:r>
            <a:endParaRPr kumimoji="1" lang="x-none" altLang="en-US" sz="13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C50947-8739-39FF-C4E0-4795FBE23780}"/>
              </a:ext>
            </a:extLst>
          </p:cNvPr>
          <p:cNvSpPr/>
          <p:nvPr/>
        </p:nvSpPr>
        <p:spPr>
          <a:xfrm>
            <a:off x="5933110" y="4922533"/>
            <a:ext cx="251447" cy="2514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03DC7-399A-C128-FE61-3EEB6421D2A9}"/>
              </a:ext>
            </a:extLst>
          </p:cNvPr>
          <p:cNvSpPr txBox="1"/>
          <p:nvPr/>
        </p:nvSpPr>
        <p:spPr>
          <a:xfrm>
            <a:off x="3597964" y="1697134"/>
            <a:ext cx="3605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아이디 찾기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85526" y="3859941"/>
            <a:ext cx="3253740" cy="293404"/>
            <a:chOff x="3635415" y="4516117"/>
            <a:chExt cx="3253740" cy="29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D7AB26-0803-B1DC-D847-16E44B7EE83B}"/>
                </a:ext>
              </a:extLst>
            </p:cNvPr>
            <p:cNvSpPr/>
            <p:nvPr/>
          </p:nvSpPr>
          <p:spPr>
            <a:xfrm>
              <a:off x="3635415" y="4516117"/>
              <a:ext cx="1499199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재입력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01B1A60-8D80-E396-B50A-814F9D6F4E62}"/>
                </a:ext>
              </a:extLst>
            </p:cNvPr>
            <p:cNvSpPr/>
            <p:nvPr/>
          </p:nvSpPr>
          <p:spPr>
            <a:xfrm>
              <a:off x="5330112" y="4516117"/>
              <a:ext cx="1559043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B236AA5C-9675-9432-5453-EE9902022186}"/>
              </a:ext>
            </a:extLst>
          </p:cNvPr>
          <p:cNvSpPr/>
          <p:nvPr/>
        </p:nvSpPr>
        <p:spPr>
          <a:xfrm>
            <a:off x="3903644" y="3628669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1</a:t>
            </a:r>
            <a:endParaRPr kumimoji="1" lang="x-none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236AA5C-9675-9432-5453-EE9902022186}"/>
              </a:ext>
            </a:extLst>
          </p:cNvPr>
          <p:cNvSpPr/>
          <p:nvPr/>
        </p:nvSpPr>
        <p:spPr>
          <a:xfrm>
            <a:off x="5688738" y="3628328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2</a:t>
            </a:r>
            <a:endParaRPr kumimoji="1" lang="x-none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56" y="3183707"/>
            <a:ext cx="18288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EF0A75-DF7E-E3A3-FEC4-E605E5B69A5E}"/>
              </a:ext>
            </a:extLst>
          </p:cNvPr>
          <p:cNvSpPr/>
          <p:nvPr/>
        </p:nvSpPr>
        <p:spPr>
          <a:xfrm>
            <a:off x="3884302" y="1685301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8A2696-8EBF-8AB5-FFF7-7C07D46CDED3}"/>
              </a:ext>
            </a:extLst>
          </p:cNvPr>
          <p:cNvSpPr/>
          <p:nvPr/>
        </p:nvSpPr>
        <p:spPr>
          <a:xfrm>
            <a:off x="661015" y="1521547"/>
            <a:ext cx="2718289" cy="4115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 action="ppaction://hlinksldjump"/>
              </a:rPr>
              <a:t>HHMemories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FB08EC-A0C1-D7D8-06DA-685EF3C57A91}"/>
              </a:ext>
            </a:extLst>
          </p:cNvPr>
          <p:cNvSpPr/>
          <p:nvPr/>
        </p:nvSpPr>
        <p:spPr>
          <a:xfrm>
            <a:off x="3379304" y="1521549"/>
            <a:ext cx="4848066" cy="4115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B89977-F7B8-0181-7CAE-563C18B45A0C}"/>
              </a:ext>
            </a:extLst>
          </p:cNvPr>
          <p:cNvSpPr/>
          <p:nvPr/>
        </p:nvSpPr>
        <p:spPr>
          <a:xfrm>
            <a:off x="661015" y="1541350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dirty="0"/>
              <a:t>1</a:t>
            </a:r>
            <a:endParaRPr kumimoji="1" lang="x-none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303DC7-399A-C128-FE61-3EEB6421D2A9}"/>
              </a:ext>
            </a:extLst>
          </p:cNvPr>
          <p:cNvSpPr txBox="1"/>
          <p:nvPr/>
        </p:nvSpPr>
        <p:spPr>
          <a:xfrm>
            <a:off x="3884303" y="1772960"/>
            <a:ext cx="3605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비밀번호 찾기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885417" y="5031505"/>
            <a:ext cx="1835840" cy="293404"/>
            <a:chOff x="4314443" y="4516117"/>
            <a:chExt cx="1835840" cy="29340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3D7AB26-0803-B1DC-D847-16E44B7EE83B}"/>
                </a:ext>
              </a:extLst>
            </p:cNvPr>
            <p:cNvSpPr/>
            <p:nvPr/>
          </p:nvSpPr>
          <p:spPr>
            <a:xfrm>
              <a:off x="4314443" y="4516117"/>
              <a:ext cx="820171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01B1A60-8D80-E396-B50A-814F9D6F4E62}"/>
                </a:ext>
              </a:extLst>
            </p:cNvPr>
            <p:cNvSpPr/>
            <p:nvPr/>
          </p:nvSpPr>
          <p:spPr>
            <a:xfrm>
              <a:off x="5330112" y="4516117"/>
              <a:ext cx="820171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0E9415-1434-8ABD-40EB-071B04BB6AB6}"/>
              </a:ext>
            </a:extLst>
          </p:cNvPr>
          <p:cNvSpPr/>
          <p:nvPr/>
        </p:nvSpPr>
        <p:spPr>
          <a:xfrm>
            <a:off x="6120933" y="3417166"/>
            <a:ext cx="1148284" cy="261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인증번호받기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429A1-AD4C-BFD0-7EF0-026F2055E248}"/>
              </a:ext>
            </a:extLst>
          </p:cNvPr>
          <p:cNvSpPr txBox="1"/>
          <p:nvPr/>
        </p:nvSpPr>
        <p:spPr>
          <a:xfrm>
            <a:off x="3884302" y="4155399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입력</a:t>
            </a: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BD6FB1CE-B8ED-C4C2-B5C1-48ADABD63B14}"/>
              </a:ext>
            </a:extLst>
          </p:cNvPr>
          <p:cNvCxnSpPr>
            <a:cxnSpLocks/>
          </p:cNvCxnSpPr>
          <p:nvPr/>
        </p:nvCxnSpPr>
        <p:spPr>
          <a:xfrm>
            <a:off x="3975433" y="4430029"/>
            <a:ext cx="3293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11CECD2-AA6F-EC26-21B2-30ADCAEC5A42}"/>
              </a:ext>
            </a:extLst>
          </p:cNvPr>
          <p:cNvSpPr txBox="1"/>
          <p:nvPr/>
        </p:nvSpPr>
        <p:spPr>
          <a:xfrm>
            <a:off x="6916396" y="415319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5:00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236AA5C-9675-9432-5453-EE9902022186}"/>
              </a:ext>
            </a:extLst>
          </p:cNvPr>
          <p:cNvSpPr/>
          <p:nvPr/>
        </p:nvSpPr>
        <p:spPr>
          <a:xfrm>
            <a:off x="4625565" y="4916784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7F3AAAF-2966-3841-76DA-6078341E69C8}"/>
              </a:ext>
            </a:extLst>
          </p:cNvPr>
          <p:cNvSpPr/>
          <p:nvPr/>
        </p:nvSpPr>
        <p:spPr>
          <a:xfrm>
            <a:off x="5763125" y="4934193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</a:t>
            </a:r>
            <a:endParaRPr kumimoji="1" lang="x-none" altLang="en-US" sz="1200" dirty="0"/>
          </a:p>
        </p:txBody>
      </p:sp>
      <p:cxnSp>
        <p:nvCxnSpPr>
          <p:cNvPr id="26" name="직선 연결선[R] 53">
            <a:extLst>
              <a:ext uri="{FF2B5EF4-FFF2-40B4-BE49-F238E27FC236}">
                <a16:creationId xmlns:a16="http://schemas.microsoft.com/office/drawing/2014/main" id="{DBCE627C-64B0-8D0A-EF29-6300C86E6485}"/>
              </a:ext>
            </a:extLst>
          </p:cNvPr>
          <p:cNvCxnSpPr/>
          <p:nvPr/>
        </p:nvCxnSpPr>
        <p:spPr>
          <a:xfrm>
            <a:off x="4007193" y="2680697"/>
            <a:ext cx="323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4302" y="24025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</a:rPr>
              <a:t>이름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84302" y="3415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</a:rPr>
              <a:t>이메일</a:t>
            </a:r>
            <a:endParaRPr lang="ko-KR" altLang="en-US" sz="1000" dirty="0"/>
          </a:p>
        </p:txBody>
      </p:sp>
      <p:cxnSp>
        <p:nvCxnSpPr>
          <p:cNvPr id="29" name="직선 연결선[R] 53">
            <a:extLst>
              <a:ext uri="{FF2B5EF4-FFF2-40B4-BE49-F238E27FC236}">
                <a16:creationId xmlns:a16="http://schemas.microsoft.com/office/drawing/2014/main" id="{DBCE627C-64B0-8D0A-EF29-6300C86E6485}"/>
              </a:ext>
            </a:extLst>
          </p:cNvPr>
          <p:cNvCxnSpPr/>
          <p:nvPr/>
        </p:nvCxnSpPr>
        <p:spPr>
          <a:xfrm>
            <a:off x="4007193" y="3740153"/>
            <a:ext cx="323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56294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비밀번호 찾기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 err="1"/>
                        <a:t>findPwForm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비밀번호 찾기 정보 입력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cxnSp>
        <p:nvCxnSpPr>
          <p:cNvPr id="24" name="직선 연결선[R] 53">
            <a:extLst>
              <a:ext uri="{FF2B5EF4-FFF2-40B4-BE49-F238E27FC236}">
                <a16:creationId xmlns:a16="http://schemas.microsoft.com/office/drawing/2014/main" id="{DBCE627C-64B0-8D0A-EF29-6300C86E6485}"/>
              </a:ext>
            </a:extLst>
          </p:cNvPr>
          <p:cNvCxnSpPr/>
          <p:nvPr/>
        </p:nvCxnSpPr>
        <p:spPr>
          <a:xfrm>
            <a:off x="4007193" y="3172362"/>
            <a:ext cx="323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4302" y="28942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</a:rPr>
              <a:t>아이디</a:t>
            </a:r>
            <a:endParaRPr lang="ko-KR" altLang="en-US" sz="1000" dirty="0"/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177909"/>
              </p:ext>
            </p:extLst>
          </p:nvPr>
        </p:nvGraphicFramePr>
        <p:xfrm>
          <a:off x="8865704" y="698086"/>
          <a:ext cx="3326296" cy="38088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0083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87502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이전화면</a:t>
                      </a:r>
                      <a:r>
                        <a:rPr lang="en-US" altLang="ko-KR" sz="1000" dirty="0"/>
                        <a:t>(login)</a:t>
                      </a:r>
                      <a:r>
                        <a:rPr lang="ko-KR" altLang="en-US" sz="1000" dirty="0"/>
                        <a:t>고정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1183547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비밀번호 찾을 수 있는 정보 사용자가 기입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2-1.</a:t>
                      </a:r>
                      <a:r>
                        <a:rPr lang="ko-KR" altLang="en-US" sz="1000" dirty="0"/>
                        <a:t> 이메일 입력 후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 err="1"/>
                        <a:t>인증번호받기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클릭 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2-2.</a:t>
                      </a:r>
                      <a:r>
                        <a:rPr lang="ko-KR" altLang="en-US" sz="1000" dirty="0"/>
                        <a:t> 인증번호 발송 후 나타남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인증번호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자리 입력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플레이스홀더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2-3.</a:t>
                      </a:r>
                      <a:r>
                        <a:rPr lang="ko-KR" altLang="en-US" sz="1000" dirty="0"/>
                        <a:t> 인증번호 기입할 시간 노출 </a:t>
                      </a:r>
                      <a:r>
                        <a:rPr lang="en-US" altLang="ko-KR" sz="1000" dirty="0"/>
                        <a:t>(5</a:t>
                      </a:r>
                      <a:r>
                        <a:rPr lang="ko-KR" altLang="en-US" sz="1000" dirty="0"/>
                        <a:t>분부터 카운트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25529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＇</a:t>
                      </a:r>
                      <a:r>
                        <a:rPr lang="x-none" altLang="en-US" sz="1000" dirty="0"/>
                        <a:t>확인</a:t>
                      </a:r>
                      <a:r>
                        <a:rPr lang="en-US" altLang="x-none" sz="1000" dirty="0"/>
                        <a:t>’</a:t>
                      </a:r>
                      <a:r>
                        <a:rPr lang="ko-KR" altLang="en-US" sz="1000" dirty="0"/>
                        <a:t>버튼 선택 시 </a:t>
                      </a:r>
                      <a:r>
                        <a:rPr lang="x-none" altLang="en-US" sz="1000" dirty="0"/>
                        <a:t>결과창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305208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＇</a:t>
                      </a:r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 </a:t>
                      </a:r>
                      <a:r>
                        <a:rPr lang="ko-KR" altLang="en-US" sz="1000" dirty="0" err="1"/>
                        <a:t>로그인창으로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0058"/>
                  </a:ext>
                </a:extLst>
              </a:tr>
              <a:tr h="305208">
                <a:tc gridSpan="2"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2022-05-22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수정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00890"/>
                  </a:ext>
                </a:extLst>
              </a:tr>
              <a:tr h="305208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A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개인정보 관련한 개발 이슈로 삭제</a:t>
                      </a:r>
                      <a:r>
                        <a:rPr lang="en-US" altLang="x-none" sz="1000" dirty="0"/>
                        <a:t>.</a:t>
                      </a:r>
                    </a:p>
                    <a:p>
                      <a:r>
                        <a:rPr lang="x-none" altLang="en-US" sz="1000" dirty="0"/>
                        <a:t>이메일 입력 후 </a:t>
                      </a:r>
                      <a:r>
                        <a:rPr lang="en-US" altLang="x-none" sz="1000" dirty="0"/>
                        <a:t>‘</a:t>
                      </a:r>
                      <a:r>
                        <a:rPr lang="x-none" altLang="en-US" sz="1000" dirty="0"/>
                        <a:t>확인</a:t>
                      </a:r>
                      <a:r>
                        <a:rPr lang="en-US" altLang="x-none" sz="1000" dirty="0"/>
                        <a:t>’</a:t>
                      </a:r>
                      <a:r>
                        <a:rPr lang="x-none" altLang="en-US" sz="1000" dirty="0"/>
                        <a:t>버튼 선택 시 </a:t>
                      </a:r>
                      <a:endParaRPr lang="en-US" altLang="x-none" sz="1000" dirty="0"/>
                    </a:p>
                    <a:p>
                      <a:r>
                        <a:rPr lang="x-none" altLang="en-US" sz="1000" dirty="0"/>
                        <a:t>이름과 이메일 매치에 성공한 경우</a:t>
                      </a:r>
                      <a:endParaRPr lang="en-US" altLang="x-none" sz="1000" dirty="0"/>
                    </a:p>
                    <a:p>
                      <a:r>
                        <a:rPr lang="x-none" altLang="en-US" sz="1000" dirty="0"/>
                        <a:t>해당 메일로 임시 비밀번호  전송한다</a:t>
                      </a:r>
                      <a:r>
                        <a:rPr lang="en-US" altLang="x-none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338602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56" y="3183707"/>
            <a:ext cx="1828800" cy="73152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79A2EF-85D0-C656-99C9-7101202AD34B}"/>
              </a:ext>
            </a:extLst>
          </p:cNvPr>
          <p:cNvSpPr/>
          <p:nvPr/>
        </p:nvSpPr>
        <p:spPr>
          <a:xfrm>
            <a:off x="3834834" y="3897389"/>
            <a:ext cx="3605599" cy="657225"/>
          </a:xfrm>
          <a:prstGeom prst="rect">
            <a:avLst/>
          </a:prstGeom>
          <a:solidFill>
            <a:srgbClr val="484848">
              <a:alpha val="5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2022-05-22</a:t>
            </a:r>
            <a:r>
              <a:rPr kumimoji="1" lang="ko-KR" altLang="en-US" dirty="0"/>
              <a:t> 삭제</a:t>
            </a:r>
            <a:endParaRPr kumimoji="1" lang="x-none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07D162-4F20-8079-4B27-1CA57AFB7CDB}"/>
              </a:ext>
            </a:extLst>
          </p:cNvPr>
          <p:cNvSpPr/>
          <p:nvPr/>
        </p:nvSpPr>
        <p:spPr>
          <a:xfrm>
            <a:off x="5652993" y="3357458"/>
            <a:ext cx="1836908" cy="415347"/>
          </a:xfrm>
          <a:prstGeom prst="rect">
            <a:avLst/>
          </a:prstGeom>
          <a:solidFill>
            <a:srgbClr val="484848">
              <a:alpha val="5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2022-05-22</a:t>
            </a:r>
            <a:r>
              <a:rPr kumimoji="1" lang="ko-KR" altLang="en-US" sz="1000" dirty="0"/>
              <a:t> 삭제</a:t>
            </a:r>
            <a:endParaRPr kumimoji="1" lang="x-none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58F4B1E-3E7A-3C65-863E-E705060EAC6E}"/>
              </a:ext>
            </a:extLst>
          </p:cNvPr>
          <p:cNvSpPr/>
          <p:nvPr/>
        </p:nvSpPr>
        <p:spPr>
          <a:xfrm>
            <a:off x="5470548" y="3262178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dirty="0"/>
              <a:t>A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247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832259"/>
              </p:ext>
            </p:extLst>
          </p:nvPr>
        </p:nvGraphicFramePr>
        <p:xfrm>
          <a:off x="8865704" y="702366"/>
          <a:ext cx="3326296" cy="146169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1097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346292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회원이름 노출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347516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입력한 이메일로 임시 비밀번호 발송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356908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버튼</a:t>
                      </a:r>
                      <a:r>
                        <a:rPr lang="ko-KR" altLang="en-US" sz="1000" dirty="0"/>
                        <a:t> 선택에 따라 화면 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04274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비밀번호 찾기</a:t>
                      </a:r>
                      <a:r>
                        <a:rPr lang="en-US" altLang="ko-KR" sz="1200" dirty="0"/>
                        <a:t> &gt; </a:t>
                      </a:r>
                      <a:r>
                        <a:rPr lang="ko-KR" altLang="en-US" sz="1200" dirty="0"/>
                        <a:t>비밀번호 찾기 결과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성공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 err="1"/>
                        <a:t>findPwConfirm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임시 비밀번호 발송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E9EF0A75-DF7E-E3A3-FEC4-E605E5B69A5E}"/>
              </a:ext>
            </a:extLst>
          </p:cNvPr>
          <p:cNvSpPr/>
          <p:nvPr/>
        </p:nvSpPr>
        <p:spPr>
          <a:xfrm>
            <a:off x="5589726" y="3160878"/>
            <a:ext cx="357809" cy="3578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x-none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8A2696-8EBF-8AB5-FFF7-7C07D46CDED3}"/>
              </a:ext>
            </a:extLst>
          </p:cNvPr>
          <p:cNvSpPr/>
          <p:nvPr/>
        </p:nvSpPr>
        <p:spPr>
          <a:xfrm>
            <a:off x="661015" y="1521547"/>
            <a:ext cx="2718289" cy="4115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 action="ppaction://hlinksldjump"/>
              </a:rPr>
              <a:t>HHMemories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FB08EC-A0C1-D7D8-06DA-685EF3C57A91}"/>
              </a:ext>
            </a:extLst>
          </p:cNvPr>
          <p:cNvSpPr/>
          <p:nvPr/>
        </p:nvSpPr>
        <p:spPr>
          <a:xfrm>
            <a:off x="3379304" y="1521549"/>
            <a:ext cx="4848066" cy="4115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B89977-F7B8-0181-7CAE-563C18B45A0C}"/>
              </a:ext>
            </a:extLst>
          </p:cNvPr>
          <p:cNvSpPr/>
          <p:nvPr/>
        </p:nvSpPr>
        <p:spPr>
          <a:xfrm>
            <a:off x="3656006" y="2600254"/>
            <a:ext cx="357809" cy="3578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/>
              <a:t>1</a:t>
            </a:r>
            <a:endParaRPr kumimoji="1" lang="x-none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B546A-9DFF-496D-FE8F-011B4A93AB21}"/>
              </a:ext>
            </a:extLst>
          </p:cNvPr>
          <p:cNvSpPr txBox="1"/>
          <p:nvPr/>
        </p:nvSpPr>
        <p:spPr>
          <a:xfrm>
            <a:off x="3803459" y="2779159"/>
            <a:ext cx="3930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회원님의 임시 비밀번호가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hong123@gmail.com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발송되었습니다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03DC7-399A-C128-FE61-3EEB6421D2A9}"/>
              </a:ext>
            </a:extLst>
          </p:cNvPr>
          <p:cNvSpPr txBox="1"/>
          <p:nvPr/>
        </p:nvSpPr>
        <p:spPr>
          <a:xfrm>
            <a:off x="3884303" y="1772960"/>
            <a:ext cx="3605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비밀번호 찾기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491553" y="4726894"/>
            <a:ext cx="2604484" cy="293404"/>
            <a:chOff x="4314443" y="4516117"/>
            <a:chExt cx="2604484" cy="29340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3D7AB26-0803-B1DC-D847-16E44B7EE83B}"/>
                </a:ext>
              </a:extLst>
            </p:cNvPr>
            <p:cNvSpPr/>
            <p:nvPr/>
          </p:nvSpPr>
          <p:spPr>
            <a:xfrm>
              <a:off x="4314443" y="4516117"/>
              <a:ext cx="820171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1B1A60-8D80-E396-B50A-814F9D6F4E62}"/>
                </a:ext>
              </a:extLst>
            </p:cNvPr>
            <p:cNvSpPr/>
            <p:nvPr/>
          </p:nvSpPr>
          <p:spPr>
            <a:xfrm>
              <a:off x="5330112" y="4516117"/>
              <a:ext cx="1588815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찾기</a:t>
              </a:r>
              <a:endPara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B236AA5C-9675-9432-5453-EE9902022186}"/>
              </a:ext>
            </a:extLst>
          </p:cNvPr>
          <p:cNvSpPr/>
          <p:nvPr/>
        </p:nvSpPr>
        <p:spPr>
          <a:xfrm>
            <a:off x="4231701" y="4612173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56" y="3183707"/>
            <a:ext cx="18288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9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0851"/>
              </p:ext>
            </p:extLst>
          </p:nvPr>
        </p:nvGraphicFramePr>
        <p:xfrm>
          <a:off x="8865704" y="702366"/>
          <a:ext cx="3326296" cy="242459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08336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662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재입력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 비밀번호 찾기 화면으로 이동</a:t>
                      </a:r>
                      <a:endParaRPr lang="en-US" altLang="x-none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510421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아이디 찾기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 아이디 찾기 화면으로 이동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4469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회원가입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버튼 선택 시 회원가입 화면으로 이동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56451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x-none" altLang="en-US" sz="1000" dirty="0"/>
                        <a:t>고객센터</a:t>
                      </a:r>
                      <a:r>
                        <a:rPr lang="en-US" altLang="x-none" sz="1000" dirty="0"/>
                        <a:t>’</a:t>
                      </a:r>
                      <a:r>
                        <a:rPr lang="ko-KR" altLang="en-US" sz="1000" dirty="0"/>
                        <a:t>  텍스트 버튼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버튼 선택 시 고객센터 </a:t>
                      </a:r>
                      <a:r>
                        <a:rPr lang="en-US" altLang="ko-KR" sz="1000" dirty="0"/>
                        <a:t>(1:1</a:t>
                      </a:r>
                      <a:r>
                        <a:rPr lang="ko-KR" altLang="en-US" sz="1000" dirty="0"/>
                        <a:t> 문의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화면으로 이동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0058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75175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비밀번호 찾기</a:t>
                      </a:r>
                      <a:r>
                        <a:rPr lang="en-US" altLang="ko-KR" sz="1200" dirty="0"/>
                        <a:t> &gt; </a:t>
                      </a:r>
                      <a:r>
                        <a:rPr lang="ko-KR" altLang="en-US" sz="1200" dirty="0"/>
                        <a:t>비밀번호 찾기 결과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실패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 err="1"/>
                        <a:t>findPwReConfirm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비밀번호 재확인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8A2696-8EBF-8AB5-FFF7-7C07D46CDED3}"/>
              </a:ext>
            </a:extLst>
          </p:cNvPr>
          <p:cNvSpPr/>
          <p:nvPr/>
        </p:nvSpPr>
        <p:spPr>
          <a:xfrm>
            <a:off x="661015" y="1521547"/>
            <a:ext cx="2718289" cy="4115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 action="ppaction://hlinksldjump"/>
              </a:rPr>
              <a:t>HHMemories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FB08EC-A0C1-D7D8-06DA-685EF3C57A91}"/>
              </a:ext>
            </a:extLst>
          </p:cNvPr>
          <p:cNvSpPr/>
          <p:nvPr/>
        </p:nvSpPr>
        <p:spPr>
          <a:xfrm>
            <a:off x="3379304" y="1521549"/>
            <a:ext cx="4848066" cy="4115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B89977-F7B8-0181-7CAE-563C18B45A0C}"/>
              </a:ext>
            </a:extLst>
          </p:cNvPr>
          <p:cNvSpPr/>
          <p:nvPr/>
        </p:nvSpPr>
        <p:spPr>
          <a:xfrm>
            <a:off x="3465994" y="3616808"/>
            <a:ext cx="250874" cy="250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3D7AB26-0803-B1DC-D847-16E44B7EE83B}"/>
              </a:ext>
            </a:extLst>
          </p:cNvPr>
          <p:cNvSpPr/>
          <p:nvPr/>
        </p:nvSpPr>
        <p:spPr>
          <a:xfrm>
            <a:off x="3656007" y="3864244"/>
            <a:ext cx="1171488" cy="3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재입력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1B1A60-8D80-E396-B50A-814F9D6F4E62}"/>
              </a:ext>
            </a:extLst>
          </p:cNvPr>
          <p:cNvSpPr/>
          <p:nvPr/>
        </p:nvSpPr>
        <p:spPr>
          <a:xfrm>
            <a:off x="6816307" y="3864244"/>
            <a:ext cx="1171488" cy="3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B546A-9DFF-496D-FE8F-011B4A93AB21}"/>
              </a:ext>
            </a:extLst>
          </p:cNvPr>
          <p:cNvSpPr txBox="1"/>
          <p:nvPr/>
        </p:nvSpPr>
        <p:spPr>
          <a:xfrm>
            <a:off x="3563718" y="2374966"/>
            <a:ext cx="4531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죄송합니다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정보가 맞지 않습니다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재확인하여 다시 한번 시도 부탁드립니다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C47E8E-A6AA-9826-B8C3-F78817A24116}"/>
              </a:ext>
            </a:extLst>
          </p:cNvPr>
          <p:cNvSpPr/>
          <p:nvPr/>
        </p:nvSpPr>
        <p:spPr>
          <a:xfrm>
            <a:off x="6679838" y="3603361"/>
            <a:ext cx="250874" cy="250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051A7B-111B-DAE1-4B84-FEB1636CFA0A}"/>
              </a:ext>
            </a:extLst>
          </p:cNvPr>
          <p:cNvSpPr/>
          <p:nvPr/>
        </p:nvSpPr>
        <p:spPr>
          <a:xfrm>
            <a:off x="3379304" y="5109882"/>
            <a:ext cx="4848066" cy="527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1300" dirty="0"/>
              <a:t>아이디</a:t>
            </a:r>
            <a:r>
              <a:rPr kumimoji="1" lang="en-US" altLang="x-none" sz="1300" dirty="0"/>
              <a:t>/</a:t>
            </a:r>
            <a:r>
              <a:rPr kumimoji="1" lang="ko-KR" altLang="en-US" sz="1300" dirty="0"/>
              <a:t>비밀번호 관련 문의사항은 </a:t>
            </a:r>
            <a:r>
              <a:rPr kumimoji="1" lang="ko-KR" altLang="en-US" sz="1300" u="sng" dirty="0">
                <a:solidFill>
                  <a:srgbClr val="FF0000"/>
                </a:solidFill>
              </a:rPr>
              <a:t>고객센터</a:t>
            </a:r>
            <a:r>
              <a:rPr kumimoji="1" lang="ko-KR" altLang="en-US" sz="1300" dirty="0"/>
              <a:t>를 이용해주세요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</a:t>
            </a:r>
            <a:endParaRPr kumimoji="1" lang="x-none" altLang="en-US" sz="13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C50947-8739-39FF-C4E0-4795FBE23780}"/>
              </a:ext>
            </a:extLst>
          </p:cNvPr>
          <p:cNvSpPr/>
          <p:nvPr/>
        </p:nvSpPr>
        <p:spPr>
          <a:xfrm>
            <a:off x="5933111" y="4922534"/>
            <a:ext cx="250874" cy="250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4</a:t>
            </a:r>
            <a:endParaRPr kumimoji="1" lang="x-none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47F92D-4598-C92E-5765-F67A1C546411}"/>
              </a:ext>
            </a:extLst>
          </p:cNvPr>
          <p:cNvSpPr/>
          <p:nvPr/>
        </p:nvSpPr>
        <p:spPr>
          <a:xfrm>
            <a:off x="5017509" y="3864244"/>
            <a:ext cx="1558029" cy="3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54D22E-1170-F60A-6776-E25A48E30E5C}"/>
              </a:ext>
            </a:extLst>
          </p:cNvPr>
          <p:cNvSpPr/>
          <p:nvPr/>
        </p:nvSpPr>
        <p:spPr>
          <a:xfrm>
            <a:off x="5093085" y="3630255"/>
            <a:ext cx="250874" cy="250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56" y="3183707"/>
            <a:ext cx="1828800" cy="731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303DC7-399A-C128-FE61-3EEB6421D2A9}"/>
              </a:ext>
            </a:extLst>
          </p:cNvPr>
          <p:cNvSpPr txBox="1"/>
          <p:nvPr/>
        </p:nvSpPr>
        <p:spPr>
          <a:xfrm>
            <a:off x="3884303" y="1772960"/>
            <a:ext cx="3605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489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208182"/>
              </p:ext>
            </p:extLst>
          </p:nvPr>
        </p:nvGraphicFramePr>
        <p:xfrm>
          <a:off x="8865704" y="702366"/>
          <a:ext cx="3326296" cy="353162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06382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4248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임시비밀번호로 로그인 시 변경 팝업 노출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변경 후 이용가능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507977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변경비밀번호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비밀번호 재확인 동일 조건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1831464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클릭 시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변경비밀번호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비밀번호 재확인 동일해야 변경 성공</a:t>
                      </a:r>
                      <a:endParaRPr lang="x-none" altLang="en-US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x-none" altLang="en-US" sz="1000" dirty="0"/>
                        <a:t>성공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</a:t>
                      </a:r>
                      <a:r>
                        <a:rPr lang="x-none" altLang="en-US" sz="1000" dirty="0"/>
                        <a:t>계정</a:t>
                      </a:r>
                      <a:r>
                        <a:rPr lang="ko-KR" altLang="en-US" sz="1000" dirty="0"/>
                        <a:t> 비밀번호 변경 저장 및 로그인 메인으로 이동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실패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알럿노출</a:t>
                      </a:r>
                      <a:endParaRPr lang="en-US" altLang="ko-KR" sz="1000" dirty="0"/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변경 비밀번호와 변경 비밀번호 재확인이 일치하지 않습니다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현재 임시비밀번호가 일치하지 않습니다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29155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 로그인 화면으로 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0058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72441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임시비밀번호로 로그인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 err="1"/>
                        <a:t>nPwChgPopup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임시 비밀번호 변경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059E4F-2F80-4CA1-E3BF-293B5AA31C89}"/>
              </a:ext>
            </a:extLst>
          </p:cNvPr>
          <p:cNvSpPr/>
          <p:nvPr/>
        </p:nvSpPr>
        <p:spPr>
          <a:xfrm>
            <a:off x="2114065" y="1159093"/>
            <a:ext cx="4621826" cy="48724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00D37F-DDC6-C1C0-09B0-D2BB53AD7558}"/>
              </a:ext>
            </a:extLst>
          </p:cNvPr>
          <p:cNvSpPr/>
          <p:nvPr/>
        </p:nvSpPr>
        <p:spPr>
          <a:xfrm>
            <a:off x="2559653" y="5361271"/>
            <a:ext cx="1766701" cy="337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D46476-A78E-9B03-9184-B29A2FAC6C8D}"/>
              </a:ext>
            </a:extLst>
          </p:cNvPr>
          <p:cNvSpPr/>
          <p:nvPr/>
        </p:nvSpPr>
        <p:spPr>
          <a:xfrm>
            <a:off x="4496274" y="5361271"/>
            <a:ext cx="1766701" cy="337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1FBF221-72F2-E387-EA35-FAFCF178712B}"/>
              </a:ext>
            </a:extLst>
          </p:cNvPr>
          <p:cNvSpPr/>
          <p:nvPr/>
        </p:nvSpPr>
        <p:spPr>
          <a:xfrm>
            <a:off x="2832422" y="5488484"/>
            <a:ext cx="357809" cy="3578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x-none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FC8381-D8EE-A59C-93A9-5AFF47D2B48A}"/>
              </a:ext>
            </a:extLst>
          </p:cNvPr>
          <p:cNvSpPr/>
          <p:nvPr/>
        </p:nvSpPr>
        <p:spPr>
          <a:xfrm>
            <a:off x="4755352" y="5569167"/>
            <a:ext cx="357809" cy="3578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x-none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EAD25C5-0654-4670-5798-ABED77005FFF}"/>
              </a:ext>
            </a:extLst>
          </p:cNvPr>
          <p:cNvSpPr/>
          <p:nvPr/>
        </p:nvSpPr>
        <p:spPr>
          <a:xfrm>
            <a:off x="2261448" y="2651953"/>
            <a:ext cx="284040" cy="28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9194" y="1890164"/>
            <a:ext cx="4291568" cy="2376420"/>
            <a:chOff x="2080412" y="1890164"/>
            <a:chExt cx="4291568" cy="237642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980E64-AD5F-02FC-D0B0-2EE1A993D5C8}"/>
                </a:ext>
              </a:extLst>
            </p:cNvPr>
            <p:cNvSpPr txBox="1"/>
            <p:nvPr/>
          </p:nvSpPr>
          <p:spPr>
            <a:xfrm>
              <a:off x="2080412" y="1890164"/>
              <a:ext cx="42915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회원님은 임시 비밀번호로 로그인 하셨습니다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변경 후 </a:t>
              </a:r>
              <a:r>
                <a:rPr lang="ko-KR" altLang="en-US" sz="15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이용가능합니다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3207128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04686" y="2929012"/>
              <a:ext cx="12554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현재 임시비밀번호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4686" y="3941977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변경 비밀번호 재확인</a:t>
              </a:r>
            </a:p>
          </p:txBody>
        </p:sp>
        <p:cxnSp>
          <p:nvCxnSpPr>
            <p:cNvPr id="32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4266584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3698793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04686" y="342067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</a:rPr>
                <a:t>변경 비밀번호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2EAD25C5-0654-4670-5798-ABED77005FFF}"/>
              </a:ext>
            </a:extLst>
          </p:cNvPr>
          <p:cNvSpPr/>
          <p:nvPr/>
        </p:nvSpPr>
        <p:spPr>
          <a:xfrm>
            <a:off x="2150101" y="1732528"/>
            <a:ext cx="284040" cy="28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/>
              <a:t>1</a:t>
            </a:r>
            <a:endParaRPr lang="x-none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34" y="1168618"/>
            <a:ext cx="1621388" cy="6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9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022282"/>
              </p:ext>
            </p:extLst>
          </p:nvPr>
        </p:nvGraphicFramePr>
        <p:xfrm>
          <a:off x="8865704" y="702366"/>
          <a:ext cx="3326296" cy="17127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01493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88302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err="1"/>
                        <a:t>필수입력값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488302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[2022.06.29] </a:t>
                      </a:r>
                      <a:r>
                        <a:rPr lang="ko-KR" altLang="en-US" sz="1200" dirty="0"/>
                        <a:t>수정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이메일 중복체크 한 후 이메일이 없다면 이메일로 인증번호를 보냅니다</a:t>
                      </a:r>
                      <a:r>
                        <a:rPr lang="en-US" altLang="ko-KR" sz="1200" dirty="0"/>
                        <a:t>.</a:t>
                      </a:r>
                      <a:endParaRPr lang="en-US" alt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3091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baseline="0" dirty="0"/>
                        <a:t> 회원가입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 err="1"/>
                        <a:t>signUpForm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회원가입 정보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페이지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7303DC7-399A-C128-FE61-3EEB6421D2A9}"/>
              </a:ext>
            </a:extLst>
          </p:cNvPr>
          <p:cNvSpPr txBox="1"/>
          <p:nvPr/>
        </p:nvSpPr>
        <p:spPr>
          <a:xfrm>
            <a:off x="2140949" y="1599517"/>
            <a:ext cx="169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회원가입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40949" y="2217676"/>
            <a:ext cx="4587488" cy="3730505"/>
            <a:chOff x="1916871" y="1707535"/>
            <a:chExt cx="4587488" cy="3730505"/>
          </a:xfrm>
        </p:grpSpPr>
        <p:grpSp>
          <p:nvGrpSpPr>
            <p:cNvPr id="6" name="그룹 5"/>
            <p:cNvGrpSpPr/>
            <p:nvPr/>
          </p:nvGrpSpPr>
          <p:grpSpPr>
            <a:xfrm>
              <a:off x="1916871" y="1707535"/>
              <a:ext cx="4587488" cy="3730505"/>
              <a:chOff x="2204686" y="2929012"/>
              <a:chExt cx="3325621" cy="3730505"/>
            </a:xfrm>
          </p:grpSpPr>
          <p:cxnSp>
            <p:nvCxnSpPr>
              <p:cNvPr id="28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278455" y="3207128"/>
                <a:ext cx="32395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204686" y="2929012"/>
                <a:ext cx="3593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</a:rPr>
                  <a:t>이름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*</a:t>
                </a:r>
                <a:endParaRPr lang="ko-KR" altLang="en-US" sz="10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204686" y="3941977"/>
                <a:ext cx="5777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</a:rPr>
                  <a:t>비밀번호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 *</a:t>
                </a:r>
                <a:endParaRPr lang="ko-KR" altLang="en-US" sz="1000" dirty="0"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32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278455" y="4266584"/>
                <a:ext cx="32395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278455" y="3698793"/>
                <a:ext cx="32395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04686" y="3420677"/>
                <a:ext cx="4848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</a:rPr>
                  <a:t>아이디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 *</a:t>
                </a:r>
                <a:endParaRPr lang="ko-KR" altLang="en-US" sz="10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04686" y="4433712"/>
                <a:ext cx="7962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</a:rPr>
                  <a:t>비밀번호 확인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 *</a:t>
                </a:r>
                <a:endParaRPr lang="ko-KR" altLang="en-US" sz="1000" dirty="0"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23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278455" y="4758319"/>
                <a:ext cx="32395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204686" y="4937118"/>
                <a:ext cx="7637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</a:rPr>
                  <a:t>휴대전화번호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 *</a:t>
                </a:r>
                <a:endParaRPr lang="ko-KR" altLang="en-US" sz="1000" dirty="0"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25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278455" y="5261725"/>
                <a:ext cx="32395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204686" y="5404849"/>
                <a:ext cx="5777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</a:rPr>
                  <a:t>생년월일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 *</a:t>
                </a:r>
                <a:endParaRPr lang="ko-KR" altLang="en-US" sz="1000" dirty="0"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27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278455" y="5729456"/>
                <a:ext cx="32395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2204686" y="585220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</a:rPr>
                  <a:t>성별</a:t>
                </a:r>
              </a:p>
            </p:txBody>
          </p:sp>
          <p:cxnSp>
            <p:nvCxnSpPr>
              <p:cNvPr id="37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278455" y="6176814"/>
                <a:ext cx="32395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216962" y="6334910"/>
                <a:ext cx="4848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</a:rPr>
                  <a:t>이메일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 *</a:t>
                </a:r>
                <a:endParaRPr lang="ko-KR" altLang="en-US" sz="1000" dirty="0"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39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290730" y="6659517"/>
                <a:ext cx="32395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0E9415-1434-8ABD-40EB-071B04BB6AB6}"/>
                </a:ext>
              </a:extLst>
            </p:cNvPr>
            <p:cNvSpPr/>
            <p:nvPr/>
          </p:nvSpPr>
          <p:spPr>
            <a:xfrm>
              <a:off x="5222761" y="2176754"/>
              <a:ext cx="1148284" cy="2613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중복확인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60E9415-1434-8ABD-40EB-071B04BB6AB6}"/>
                </a:ext>
              </a:extLst>
            </p:cNvPr>
            <p:cNvSpPr/>
            <p:nvPr/>
          </p:nvSpPr>
          <p:spPr>
            <a:xfrm>
              <a:off x="5239694" y="5083906"/>
              <a:ext cx="1148284" cy="2613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중복확인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801AF9-AF17-3383-0F8C-5907BF8C8B45}"/>
              </a:ext>
            </a:extLst>
          </p:cNvPr>
          <p:cNvSpPr/>
          <p:nvPr/>
        </p:nvSpPr>
        <p:spPr>
          <a:xfrm>
            <a:off x="384313" y="6493565"/>
            <a:ext cx="8083826" cy="32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1600" dirty="0"/>
              <a:t>다음페이지계속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34" y="945878"/>
            <a:ext cx="1621388" cy="64855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40949" y="6064280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</a:rPr>
              <a:t>인증번호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*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cxnSp>
        <p:nvCxnSpPr>
          <p:cNvPr id="35" name="직선 연결선[R] 53">
            <a:extLst>
              <a:ext uri="{FF2B5EF4-FFF2-40B4-BE49-F238E27FC236}">
                <a16:creationId xmlns:a16="http://schemas.microsoft.com/office/drawing/2014/main" id="{DBCE627C-64B0-8D0A-EF29-6300C86E6485}"/>
              </a:ext>
            </a:extLst>
          </p:cNvPr>
          <p:cNvCxnSpPr/>
          <p:nvPr/>
        </p:nvCxnSpPr>
        <p:spPr>
          <a:xfrm>
            <a:off x="2242709" y="6388887"/>
            <a:ext cx="4468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EAD25C5-0654-4670-5798-ABED77005FFF}"/>
              </a:ext>
            </a:extLst>
          </p:cNvPr>
          <p:cNvSpPr/>
          <p:nvPr/>
        </p:nvSpPr>
        <p:spPr>
          <a:xfrm>
            <a:off x="6485613" y="5520903"/>
            <a:ext cx="284040" cy="28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/>
              <a:t>1</a:t>
            </a:r>
            <a:endParaRPr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2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7920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90066"/>
              </p:ext>
            </p:extLst>
          </p:nvPr>
        </p:nvGraphicFramePr>
        <p:xfrm>
          <a:off x="8865704" y="747423"/>
          <a:ext cx="3326296" cy="19884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우편번호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창 포커스 시 우편번호 검색 팝업</a:t>
                      </a:r>
                      <a:endParaRPr lang="en-US" altLang="ko-KR" sz="1000" baseline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aseline="0" dirty="0"/>
                        <a:t>주소 </a:t>
                      </a:r>
                      <a:r>
                        <a:rPr lang="en-US" altLang="ko-KR" sz="1000" baseline="0" dirty="0"/>
                        <a:t>: </a:t>
                      </a:r>
                      <a:r>
                        <a:rPr lang="ko-KR" altLang="en-US" sz="1000" baseline="0" dirty="0" err="1"/>
                        <a:t>팝업창에서</a:t>
                      </a:r>
                      <a:r>
                        <a:rPr lang="ko-KR" altLang="en-US" sz="1000" baseline="0" dirty="0"/>
                        <a:t> 선택한 </a:t>
                      </a:r>
                      <a:r>
                        <a:rPr lang="ko-KR" altLang="en-US" sz="1000" baseline="0" dirty="0" err="1"/>
                        <a:t>기본주소</a:t>
                      </a:r>
                      <a:r>
                        <a:rPr lang="ko-KR" altLang="en-US" sz="1000" baseline="0" dirty="0"/>
                        <a:t> 자동입력</a:t>
                      </a:r>
                      <a:endParaRPr lang="en-US" altLang="ko-KR" sz="1000" baseline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aseline="0" dirty="0" err="1"/>
                        <a:t>상세주소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: </a:t>
                      </a:r>
                      <a:r>
                        <a:rPr lang="ko-KR" altLang="en-US" sz="1000" baseline="0" dirty="0"/>
                        <a:t>사용자 직접입력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355437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 회원가입 완료화면으로 이동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 </a:t>
                      </a:r>
                      <a:r>
                        <a:rPr lang="en-US" altLang="ko-KR" sz="1000" dirty="0"/>
                        <a:t>index</a:t>
                      </a:r>
                      <a:r>
                        <a:rPr lang="ko-KR" altLang="en-US" sz="1000" dirty="0"/>
                        <a:t>화면으로 이동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58177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baseline="0" dirty="0"/>
                        <a:t> 회원가입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/>
                        <a:t>J</a:t>
                      </a:r>
                      <a:r>
                        <a:rPr lang="en-US" altLang="ko-KR" sz="1200" dirty="0"/>
                        <a:t>oin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회원가입 정보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페이지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2EAD25C5-0654-4670-5798-ABED77005FFF}"/>
              </a:ext>
            </a:extLst>
          </p:cNvPr>
          <p:cNvSpPr/>
          <p:nvPr/>
        </p:nvSpPr>
        <p:spPr>
          <a:xfrm>
            <a:off x="1904740" y="1474984"/>
            <a:ext cx="284040" cy="28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/>
              <a:t>1</a:t>
            </a:r>
            <a:endParaRPr lang="x-none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801AF9-AF17-3383-0F8C-5907BF8C8B45}"/>
              </a:ext>
            </a:extLst>
          </p:cNvPr>
          <p:cNvSpPr/>
          <p:nvPr/>
        </p:nvSpPr>
        <p:spPr>
          <a:xfrm>
            <a:off x="371061" y="795128"/>
            <a:ext cx="8083826" cy="32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이전페이지계속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2140949" y="1508763"/>
            <a:ext cx="4570555" cy="1048883"/>
            <a:chOff x="2204686" y="3420677"/>
            <a:chExt cx="3313346" cy="1048883"/>
          </a:xfrm>
        </p:grpSpPr>
        <p:sp>
          <p:nvSpPr>
            <p:cNvPr id="51" name="TextBox 50"/>
            <p:cNvSpPr txBox="1"/>
            <p:nvPr/>
          </p:nvSpPr>
          <p:spPr>
            <a:xfrm>
              <a:off x="2204686" y="3749468"/>
              <a:ext cx="319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주소</a:t>
              </a:r>
            </a:p>
          </p:txBody>
        </p:sp>
        <p:cxnSp>
          <p:nvCxnSpPr>
            <p:cNvPr id="52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4074075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3698793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204686" y="3420677"/>
              <a:ext cx="577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우편번호</a:t>
              </a:r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*</a:t>
              </a:r>
              <a:endParaRPr lang="ko-KR" altLang="en-US" sz="1000" dirty="0">
                <a:latin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04686" y="4144953"/>
              <a:ext cx="5057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latin typeface="맑은 고딕" panose="020B0503020000020004" pitchFamily="50" charset="-127"/>
                </a:rPr>
                <a:t>상세주소</a:t>
              </a:r>
              <a:endParaRPr lang="ko-KR" altLang="en-US" sz="1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56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4469560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763977" y="5741842"/>
            <a:ext cx="3253740" cy="293404"/>
            <a:chOff x="3635415" y="4516117"/>
            <a:chExt cx="3253740" cy="29340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3D7AB26-0803-B1DC-D847-16E44B7EE83B}"/>
                </a:ext>
              </a:extLst>
            </p:cNvPr>
            <p:cNvSpPr/>
            <p:nvPr/>
          </p:nvSpPr>
          <p:spPr>
            <a:xfrm>
              <a:off x="3635415" y="4516117"/>
              <a:ext cx="1499199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01B1A60-8D80-E396-B50A-814F9D6F4E62}"/>
                </a:ext>
              </a:extLst>
            </p:cNvPr>
            <p:cNvSpPr/>
            <p:nvPr/>
          </p:nvSpPr>
          <p:spPr>
            <a:xfrm>
              <a:off x="5330112" y="4516117"/>
              <a:ext cx="1559043" cy="29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B236AA5C-9675-9432-5453-EE9902022186}"/>
              </a:ext>
            </a:extLst>
          </p:cNvPr>
          <p:cNvSpPr/>
          <p:nvPr/>
        </p:nvSpPr>
        <p:spPr>
          <a:xfrm>
            <a:off x="2582095" y="5510570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2</a:t>
            </a:r>
            <a:endParaRPr kumimoji="1" lang="x-none" altLang="en-US" sz="1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236AA5C-9675-9432-5453-EE9902022186}"/>
              </a:ext>
            </a:extLst>
          </p:cNvPr>
          <p:cNvSpPr/>
          <p:nvPr/>
        </p:nvSpPr>
        <p:spPr>
          <a:xfrm>
            <a:off x="4366930" y="5510570"/>
            <a:ext cx="231610" cy="23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3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016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1"/>
          <p:cNvSpPr txBox="1">
            <a:spLocks/>
          </p:cNvSpPr>
          <p:nvPr/>
        </p:nvSpPr>
        <p:spPr>
          <a:xfrm>
            <a:off x="951697" y="5675592"/>
            <a:ext cx="8708118" cy="644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a typeface="MD이솝체" panose="02020603020101020101" pitchFamily="18" charset="-127"/>
              </a:rPr>
              <a:t>구글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MD이솝체" panose="02020603020101020101" pitchFamily="18" charset="-127"/>
              </a:rPr>
              <a:t> 드라이브를 보고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ea typeface="MD이솝체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MD이솝체" panose="02020603020101020101" pitchFamily="18" charset="-127"/>
              </a:rPr>
              <a:t>우리만의 공유 드라이브를 만들면 어떨까 하는 생각이 들어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ea typeface="MD이솝체" panose="02020603020101020101" pitchFamily="18" charset="-127"/>
              </a:rPr>
              <a:t>HHMemories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ea typeface="MD이솝체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MD이솝체" panose="02020603020101020101" pitchFamily="18" charset="-127"/>
              </a:rPr>
              <a:t>라는 공유 드라이브를 기획하게 되었습니다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ea typeface="MD이솝체" panose="02020603020101020101" pitchFamily="18" charset="-127"/>
              </a:rPr>
              <a:t>.</a:t>
            </a:r>
          </a:p>
        </p:txBody>
      </p:sp>
      <p:sp>
        <p:nvSpPr>
          <p:cNvPr id="22" name="부제목 1"/>
          <p:cNvSpPr txBox="1">
            <a:spLocks/>
          </p:cNvSpPr>
          <p:nvPr/>
        </p:nvSpPr>
        <p:spPr>
          <a:xfrm>
            <a:off x="5251598" y="4532527"/>
            <a:ext cx="3050319" cy="358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706917" y="219003"/>
            <a:ext cx="1569185" cy="438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ea typeface="MD이솝체" panose="02020603020101020101" pitchFamily="18" charset="-127"/>
              </a:rPr>
              <a:t>기획 의도</a:t>
            </a:r>
            <a:endParaRPr lang="en-US" altLang="ko-KR" dirty="0">
              <a:ea typeface="MD이솝체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1025339"/>
            <a:ext cx="10518644" cy="44610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8325" y="161365"/>
            <a:ext cx="2438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HHMemories</a:t>
            </a:r>
            <a:endParaRPr lang="ko-KR" altLang="en-US" sz="25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5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48804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baseline="0" dirty="0"/>
                        <a:t> 회원가입 </a:t>
                      </a:r>
                      <a:r>
                        <a:rPr lang="en-US" altLang="ko-KR" sz="1200" baseline="0" dirty="0"/>
                        <a:t>&gt; </a:t>
                      </a:r>
                      <a:r>
                        <a:rPr lang="ko-KR" altLang="en-US" sz="1200" baseline="0" dirty="0"/>
                        <a:t>완료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 err="1"/>
                        <a:t>signUpComplete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회원가입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팝업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34" y="995464"/>
            <a:ext cx="1621388" cy="6485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0B546A-9DFF-496D-FE8F-011B4A93AB21}"/>
              </a:ext>
            </a:extLst>
          </p:cNvPr>
          <p:cNvSpPr txBox="1"/>
          <p:nvPr/>
        </p:nvSpPr>
        <p:spPr>
          <a:xfrm>
            <a:off x="3015725" y="2245102"/>
            <a:ext cx="2821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홍길동님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환영합니다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회원가입이 완료되었습니다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901241" y="3501330"/>
            <a:ext cx="3002267" cy="771965"/>
            <a:chOff x="1983620" y="3641746"/>
            <a:chExt cx="3002267" cy="771965"/>
          </a:xfrm>
        </p:grpSpPr>
        <p:sp>
          <p:nvSpPr>
            <p:cNvPr id="58" name="TextBox 57"/>
            <p:cNvSpPr txBox="1"/>
            <p:nvPr/>
          </p:nvSpPr>
          <p:spPr>
            <a:xfrm>
              <a:off x="1983620" y="3641746"/>
              <a:ext cx="569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83620" y="4089104"/>
              <a:ext cx="569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이메일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085381" y="3966353"/>
              <a:ext cx="2900506" cy="447358"/>
              <a:chOff x="2085380" y="3966353"/>
              <a:chExt cx="4468795" cy="447358"/>
            </a:xfrm>
          </p:grpSpPr>
          <p:cxnSp>
            <p:nvCxnSpPr>
              <p:cNvPr id="59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085380" y="3966353"/>
                <a:ext cx="44687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085380" y="4413711"/>
                <a:ext cx="44687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2943709" y="364174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</a:rPr>
                <a:t>hong123</a:t>
              </a:r>
              <a:endParaRPr lang="ko-KR" altLang="en-US" sz="1000" dirty="0">
                <a:latin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43709" y="4085856"/>
              <a:ext cx="1422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</a:rPr>
                <a:t>hong123@gmail.com</a:t>
              </a:r>
              <a:endParaRPr lang="ko-KR" altLang="en-US" sz="10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3D7AB26-0803-B1DC-D847-16E44B7EE83B}"/>
              </a:ext>
            </a:extLst>
          </p:cNvPr>
          <p:cNvSpPr/>
          <p:nvPr/>
        </p:nvSpPr>
        <p:spPr>
          <a:xfrm>
            <a:off x="3885182" y="5122338"/>
            <a:ext cx="820171" cy="293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EAD25C5-0654-4670-5798-ABED77005FFF}"/>
              </a:ext>
            </a:extLst>
          </p:cNvPr>
          <p:cNvSpPr/>
          <p:nvPr/>
        </p:nvSpPr>
        <p:spPr>
          <a:xfrm>
            <a:off x="2808396" y="2122352"/>
            <a:ext cx="284040" cy="28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/>
              <a:t>1</a:t>
            </a:r>
            <a:endParaRPr lang="x-none" altLang="en-US" sz="1200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EAD25C5-0654-4670-5798-ABED77005FFF}"/>
              </a:ext>
            </a:extLst>
          </p:cNvPr>
          <p:cNvSpPr/>
          <p:nvPr/>
        </p:nvSpPr>
        <p:spPr>
          <a:xfrm>
            <a:off x="2811414" y="3149189"/>
            <a:ext cx="284040" cy="28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/>
              <a:t>2</a:t>
            </a:r>
            <a:endParaRPr lang="x-none" altLang="en-US" sz="12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EAD25C5-0654-4670-5798-ABED77005FFF}"/>
              </a:ext>
            </a:extLst>
          </p:cNvPr>
          <p:cNvSpPr/>
          <p:nvPr/>
        </p:nvSpPr>
        <p:spPr>
          <a:xfrm>
            <a:off x="3606227" y="4898683"/>
            <a:ext cx="284040" cy="28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/>
              <a:t>3</a:t>
            </a:r>
            <a:endParaRPr lang="x-none" altLang="en-US" sz="1200" dirty="0"/>
          </a:p>
        </p:txBody>
      </p:sp>
      <p:graphicFrame>
        <p:nvGraphicFramePr>
          <p:cNvPr id="91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431791"/>
              </p:ext>
            </p:extLst>
          </p:nvPr>
        </p:nvGraphicFramePr>
        <p:xfrm>
          <a:off x="8865704" y="746655"/>
          <a:ext cx="3326296" cy="17559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가입자 이름 노출</a:t>
                      </a:r>
                      <a:endParaRPr lang="en-US" altLang="x-non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가입정보</a:t>
                      </a:r>
                      <a:r>
                        <a:rPr lang="ko-KR" altLang="en-US" sz="1000" dirty="0"/>
                        <a:t> 노출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34734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로그인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버튼 선택 시 로그인 화면으로 이동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73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17094"/>
              </p:ext>
            </p:extLst>
          </p:nvPr>
        </p:nvGraphicFramePr>
        <p:xfrm>
          <a:off x="8865704" y="702366"/>
          <a:ext cx="3326296" cy="40259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957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86933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검색창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 err="1"/>
                        <a:t>내드라이브</a:t>
                      </a:r>
                      <a:r>
                        <a:rPr lang="ko-KR" altLang="en-US" sz="1000" dirty="0"/>
                        <a:t> 및 공유드라이브 내부 파일 검색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전체 메뉴 </a:t>
                      </a:r>
                      <a:r>
                        <a:rPr lang="ko-KR" altLang="en-US" sz="1000" dirty="0" err="1"/>
                        <a:t>검색가능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키워드와 관련된 메뉴 및 파일 검색기능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1024573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사용자이름 하이라이트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버튼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클릭 시 </a:t>
                      </a:r>
                      <a:r>
                        <a:rPr lang="ko-KR" altLang="en-US" sz="1000" dirty="0" err="1"/>
                        <a:t>마이페이지로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로그아웃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버튼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클릭 시 로그인페이지로 이동</a:t>
                      </a:r>
                      <a:endParaRPr lang="en-US" altLang="ko-KR" sz="1000" baseline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aseline="0" dirty="0"/>
                        <a:t>마지막 로그인 시간 노출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55885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좌측 전체 메뉴 구역으로 구분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각 메뉴 버튼으로</a:t>
                      </a:r>
                      <a:r>
                        <a:rPr lang="ko-KR" altLang="en-US" sz="1000" baseline="0" dirty="0"/>
                        <a:t> 해당 메뉴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화면이동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869335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최초 로그인 시 </a:t>
                      </a:r>
                      <a:r>
                        <a:rPr lang="ko-KR" altLang="en-US" sz="1000" dirty="0" err="1"/>
                        <a:t>메인에</a:t>
                      </a:r>
                      <a:r>
                        <a:rPr lang="ko-KR" altLang="en-US" sz="1000" dirty="0"/>
                        <a:t> 내 드라이브 </a:t>
                      </a:r>
                      <a:r>
                        <a:rPr lang="ko-KR" altLang="en-US" sz="1000" dirty="0" err="1"/>
                        <a:t>개인폴더</a:t>
                      </a:r>
                      <a:r>
                        <a:rPr lang="ko-KR" altLang="en-US" sz="1000" dirty="0"/>
                        <a:t> 노출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폴더 선택 후 진입 시 폴더 경로 표기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 err="1"/>
                        <a:t>좌측메뉴로</a:t>
                      </a:r>
                      <a:r>
                        <a:rPr lang="ko-KR" altLang="en-US" sz="1000" dirty="0"/>
                        <a:t> 이동 또는 </a:t>
                      </a:r>
                      <a:r>
                        <a:rPr lang="ko-KR" altLang="en-US" sz="1000" dirty="0" err="1"/>
                        <a:t>메인에</a:t>
                      </a:r>
                      <a:r>
                        <a:rPr lang="ko-KR" altLang="en-US" sz="1000" dirty="0"/>
                        <a:t> 나온 아이콘 클릭으로 </a:t>
                      </a:r>
                      <a:r>
                        <a:rPr lang="ko-KR" altLang="en-US" sz="1000" dirty="0" err="1"/>
                        <a:t>진입가능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279664"/>
                  </a:ext>
                </a:extLst>
              </a:tr>
              <a:tr h="304245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5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전체 용량 및 사용중인 용량 표기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854778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75949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로그인 후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 err="1"/>
                        <a:t>userMain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</a:t>
                      </a:r>
                      <a:r>
                        <a:rPr lang="en-US" altLang="x-none" sz="1200" dirty="0"/>
                        <a:t>main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03484" y="1639681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3</a:t>
            </a:r>
            <a:endParaRPr kumimoji="1" lang="x-none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5751306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5758521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730" y="1514861"/>
            <a:ext cx="172675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err="1"/>
              <a:t>내드라이브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err="1"/>
              <a:t>개인폴더</a:t>
            </a:r>
            <a:r>
              <a:rPr lang="en-US" altLang="ko-KR" sz="1000" b="1" dirty="0"/>
              <a:t>1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err="1"/>
              <a:t>개인폴더</a:t>
            </a:r>
            <a:r>
              <a:rPr lang="en-US" altLang="ko-KR" sz="1000" b="1" dirty="0"/>
              <a:t>2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(</a:t>
            </a:r>
            <a:r>
              <a:rPr lang="ko-KR" altLang="en-US" sz="1000" b="1" dirty="0" err="1"/>
              <a:t>최근문서함</a:t>
            </a:r>
            <a:r>
              <a:rPr lang="en-US" altLang="ko-KR" sz="1000" b="1" dirty="0"/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(</a:t>
            </a:r>
            <a:r>
              <a:rPr lang="ko-KR" altLang="en-US" sz="1000" b="1" dirty="0" err="1"/>
              <a:t>중요문서함</a:t>
            </a:r>
            <a:r>
              <a:rPr lang="en-US" altLang="ko-KR" sz="1000" b="1" dirty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공유드라이브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(</a:t>
            </a:r>
            <a:r>
              <a:rPr lang="ko-KR" altLang="en-US" sz="1000" b="1" dirty="0"/>
              <a:t>공유한 문서</a:t>
            </a:r>
            <a:r>
              <a:rPr lang="en-US" altLang="ko-KR" sz="1000" b="1" dirty="0"/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(</a:t>
            </a:r>
            <a:r>
              <a:rPr lang="ko-KR" altLang="en-US" sz="1000" b="1" dirty="0" err="1"/>
              <a:t>공유받은</a:t>
            </a:r>
            <a:r>
              <a:rPr lang="ko-KR" altLang="en-US" sz="1000" b="1" dirty="0"/>
              <a:t> 문서</a:t>
            </a:r>
            <a:r>
              <a:rPr lang="en-US" altLang="ko-KR" sz="1000" b="1" dirty="0"/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휴지통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고객센터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FAQ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x-none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5884495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748763" y="5993687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5</a:t>
            </a:r>
            <a:endParaRPr kumimoji="1" lang="x-none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64522" y="1428338"/>
            <a:ext cx="40591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내 드라이브 </a:t>
            </a:r>
            <a:r>
              <a:rPr lang="en-US" altLang="ko-KR" sz="1300" dirty="0"/>
              <a:t>&gt; </a:t>
            </a:r>
            <a:r>
              <a:rPr lang="ko-KR" altLang="en-US" sz="1300" dirty="0"/>
              <a:t>파일경로</a:t>
            </a:r>
            <a:r>
              <a:rPr lang="en-US" altLang="ko-KR" sz="1300" dirty="0"/>
              <a:t>1 &gt; </a:t>
            </a:r>
            <a:r>
              <a:rPr lang="ko-KR" altLang="en-US" sz="1300" dirty="0"/>
              <a:t>파일경로</a:t>
            </a:r>
            <a:r>
              <a:rPr lang="en-US" altLang="ko-KR" sz="1300" dirty="0"/>
              <a:t>2 &gt; </a:t>
            </a:r>
            <a:r>
              <a:rPr lang="ko-KR" altLang="en-US" sz="1300" dirty="0"/>
              <a:t>파일경로</a:t>
            </a:r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729164" y="928772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226332" y="769828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2</a:t>
            </a:r>
            <a:endParaRPr kumimoji="1" lang="x-none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2527728" y="1790794"/>
            <a:ext cx="639056" cy="61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04768" y="2394591"/>
            <a:ext cx="9428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/>
              <a:t>개인폴더</a:t>
            </a:r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093151" y="1402411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4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267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49138"/>
              </p:ext>
            </p:extLst>
          </p:nvPr>
        </p:nvGraphicFramePr>
        <p:xfrm>
          <a:off x="8865704" y="702366"/>
          <a:ext cx="3326296" cy="40259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957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86933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검색창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 err="1"/>
                        <a:t>내드라이브</a:t>
                      </a:r>
                      <a:r>
                        <a:rPr lang="ko-KR" altLang="en-US" sz="1000" dirty="0"/>
                        <a:t> 및 공유드라이브 내부 파일 검색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전체 메뉴 </a:t>
                      </a:r>
                      <a:r>
                        <a:rPr lang="ko-KR" altLang="en-US" sz="1000" dirty="0" err="1"/>
                        <a:t>검색가능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키워드와 관련된 메뉴 및 파일 검색기능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1024573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사용자이름 하이라이트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버튼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클릭 시 </a:t>
                      </a:r>
                      <a:r>
                        <a:rPr lang="ko-KR" altLang="en-US" sz="1000" dirty="0" err="1"/>
                        <a:t>마이페이지로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로그아웃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버튼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클릭 시 로그인페이지로 이동</a:t>
                      </a:r>
                      <a:endParaRPr lang="en-US" altLang="ko-KR" sz="1000" baseline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aseline="0" dirty="0"/>
                        <a:t>마지막 로그인 시간 노출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55885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좌측 전체 메뉴 구역으로 구분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각 메뉴 버튼으로</a:t>
                      </a:r>
                      <a:r>
                        <a:rPr lang="ko-KR" altLang="en-US" sz="1000" baseline="0" dirty="0"/>
                        <a:t> 해당 메뉴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화면이동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869335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최초 로그인 시 </a:t>
                      </a:r>
                      <a:r>
                        <a:rPr lang="ko-KR" altLang="en-US" sz="1000" dirty="0" err="1"/>
                        <a:t>메인에</a:t>
                      </a:r>
                      <a:r>
                        <a:rPr lang="ko-KR" altLang="en-US" sz="1000" dirty="0"/>
                        <a:t> 내 드라이브 </a:t>
                      </a:r>
                      <a:r>
                        <a:rPr lang="ko-KR" altLang="en-US" sz="1000" dirty="0" err="1"/>
                        <a:t>개인폴더</a:t>
                      </a:r>
                      <a:r>
                        <a:rPr lang="ko-KR" altLang="en-US" sz="1000" dirty="0"/>
                        <a:t> 노출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폴더 선택 후 진입 시 폴더 경로 표기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 err="1"/>
                        <a:t>좌측메뉴로</a:t>
                      </a:r>
                      <a:r>
                        <a:rPr lang="ko-KR" altLang="en-US" sz="1000" dirty="0"/>
                        <a:t> 이동 또는 </a:t>
                      </a:r>
                      <a:r>
                        <a:rPr lang="ko-KR" altLang="en-US" sz="1000" dirty="0" err="1"/>
                        <a:t>메인에</a:t>
                      </a:r>
                      <a:r>
                        <a:rPr lang="ko-KR" altLang="en-US" sz="1000" dirty="0"/>
                        <a:t> 나온 아이콘 클릭으로 </a:t>
                      </a:r>
                      <a:r>
                        <a:rPr lang="ko-KR" altLang="en-US" sz="1000" dirty="0" err="1"/>
                        <a:t>진입가능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279664"/>
                  </a:ext>
                </a:extLst>
              </a:tr>
              <a:tr h="304245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5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전체 용량 및 사용중인 용량 표기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854778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60473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로그인 후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 err="1"/>
                        <a:t>userMain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</a:t>
                      </a:r>
                      <a:r>
                        <a:rPr lang="en-US" altLang="x-none" sz="1200" dirty="0"/>
                        <a:t>main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03484" y="1639681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3</a:t>
            </a:r>
            <a:endParaRPr kumimoji="1" lang="x-none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5751306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5758521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730" y="1514861"/>
            <a:ext cx="172675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err="1"/>
              <a:t>내드라이브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err="1"/>
              <a:t>개인폴더</a:t>
            </a:r>
            <a:r>
              <a:rPr lang="en-US" altLang="ko-KR" sz="1000" b="1" dirty="0"/>
              <a:t>1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err="1"/>
              <a:t>개인폴더</a:t>
            </a:r>
            <a:r>
              <a:rPr lang="en-US" altLang="ko-KR" sz="1000" b="1" dirty="0"/>
              <a:t>2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(</a:t>
            </a:r>
            <a:r>
              <a:rPr lang="ko-KR" altLang="en-US" sz="1000" b="1" dirty="0" err="1"/>
              <a:t>최근문서함</a:t>
            </a:r>
            <a:r>
              <a:rPr lang="en-US" altLang="ko-KR" sz="1000" b="1" dirty="0"/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(</a:t>
            </a:r>
            <a:r>
              <a:rPr lang="ko-KR" altLang="en-US" sz="1000" b="1" dirty="0" err="1"/>
              <a:t>중요문서함</a:t>
            </a:r>
            <a:r>
              <a:rPr lang="en-US" altLang="ko-KR" sz="1000" b="1" dirty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공유드라이브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(</a:t>
            </a:r>
            <a:r>
              <a:rPr lang="ko-KR" altLang="en-US" sz="1000" b="1" dirty="0"/>
              <a:t>공유한 문서</a:t>
            </a:r>
            <a:r>
              <a:rPr lang="en-US" altLang="ko-KR" sz="1000" b="1" dirty="0"/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(</a:t>
            </a:r>
            <a:r>
              <a:rPr lang="ko-KR" altLang="en-US" sz="1000" b="1" dirty="0" err="1"/>
              <a:t>공유받은</a:t>
            </a:r>
            <a:r>
              <a:rPr lang="ko-KR" altLang="en-US" sz="1000" b="1" dirty="0"/>
              <a:t> 문서</a:t>
            </a:r>
            <a:r>
              <a:rPr lang="en-US" altLang="ko-KR" sz="1000" b="1" dirty="0"/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휴지통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고객센터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FAQ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x-none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5884495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748763" y="5993687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5</a:t>
            </a:r>
            <a:endParaRPr kumimoji="1" lang="x-none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64522" y="1428338"/>
            <a:ext cx="40591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내 드라이브 </a:t>
            </a:r>
            <a:r>
              <a:rPr lang="en-US" altLang="ko-KR" sz="1300" dirty="0"/>
              <a:t>&gt; </a:t>
            </a:r>
            <a:r>
              <a:rPr lang="ko-KR" altLang="en-US" sz="1300" dirty="0"/>
              <a:t>파일경로</a:t>
            </a:r>
            <a:r>
              <a:rPr lang="en-US" altLang="ko-KR" sz="1300" dirty="0"/>
              <a:t>1 &gt; </a:t>
            </a:r>
            <a:r>
              <a:rPr lang="ko-KR" altLang="en-US" sz="1300" dirty="0"/>
              <a:t>파일경로</a:t>
            </a:r>
            <a:r>
              <a:rPr lang="en-US" altLang="ko-KR" sz="1300" dirty="0"/>
              <a:t>2 &gt; </a:t>
            </a:r>
            <a:r>
              <a:rPr lang="ko-KR" altLang="en-US" sz="1300" dirty="0"/>
              <a:t>파일경로</a:t>
            </a:r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729164" y="928772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226332" y="769828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2</a:t>
            </a:r>
            <a:endParaRPr kumimoji="1" lang="x-none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2527728" y="1790794"/>
            <a:ext cx="639056" cy="61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04768" y="2394591"/>
            <a:ext cx="9428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/>
              <a:t>개인폴더</a:t>
            </a:r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093151" y="1402411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4</a:t>
            </a:r>
            <a:endParaRPr kumimoji="1" lang="x-none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028793" y="1266540"/>
            <a:ext cx="819024" cy="1274243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86435" y="1377679"/>
            <a:ext cx="917239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회원정보 수정</a:t>
            </a:r>
            <a:endParaRPr lang="en-US" altLang="ko-KR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00218" y="1878539"/>
            <a:ext cx="70083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1 : 1 </a:t>
            </a:r>
            <a:r>
              <a:rPr lang="ko-KR" altLang="en-US" sz="900" b="1" dirty="0"/>
              <a:t>질문</a:t>
            </a:r>
            <a:endParaRPr lang="en-US" altLang="ko-KR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90693" y="1625509"/>
            <a:ext cx="686406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테마 변경</a:t>
            </a:r>
            <a:endParaRPr lang="en-US" altLang="ko-KR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000218" y="2130005"/>
            <a:ext cx="646331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회원탈퇴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292403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978245"/>
              </p:ext>
            </p:extLst>
          </p:nvPr>
        </p:nvGraphicFramePr>
        <p:xfrm>
          <a:off x="8865704" y="747423"/>
          <a:ext cx="3326296" cy="3197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메뉴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선택된 메뉴 하이라이트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변경 불가한 정보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비밀번호 부분 항상 공란으로 로딩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정보 수정 시 비밀번호 입력 후 수정</a:t>
                      </a:r>
                      <a:r>
                        <a:rPr lang="ko-KR" altLang="en-US" sz="1000" baseline="0" dirty="0"/>
                        <a:t> 저장 </a:t>
                      </a:r>
                      <a:r>
                        <a:rPr lang="ko-KR" altLang="en-US" sz="1000" dirty="0"/>
                        <a:t>가능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279664"/>
                  </a:ext>
                </a:extLst>
              </a:tr>
              <a:tr h="341958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＇</a:t>
                      </a:r>
                      <a:r>
                        <a:rPr lang="ko-KR" altLang="en-US" sz="1000" dirty="0"/>
                        <a:t>비밀번호변경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클릭 시 활성화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85477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5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기존 저장된 정보 로딩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 err="1"/>
                        <a:t>수정가능함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206432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6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‘</a:t>
                      </a:r>
                      <a:r>
                        <a:rPr lang="ko-KR" altLang="en-US" sz="1000" dirty="0"/>
                        <a:t>저장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</a:t>
                      </a:r>
                      <a:r>
                        <a:rPr lang="ko-KR" altLang="en-US" sz="1000" baseline="0" dirty="0"/>
                        <a:t> 수정된 메뉴 정보로 저장</a:t>
                      </a:r>
                      <a:endParaRPr lang="en-US" altLang="ko-KR" sz="1000" baseline="0" dirty="0"/>
                    </a:p>
                    <a:p>
                      <a:r>
                        <a:rPr lang="en-US" altLang="en-US" sz="1000" baseline="0" dirty="0"/>
                        <a:t>- </a:t>
                      </a:r>
                      <a:r>
                        <a:rPr lang="ko-KR" altLang="en-US" sz="1000" baseline="0" dirty="0"/>
                        <a:t>현재 비밀번호 </a:t>
                      </a:r>
                      <a:r>
                        <a:rPr lang="ko-KR" altLang="en-US" sz="1000" baseline="0" dirty="0" err="1"/>
                        <a:t>매칭되어야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저장가능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568841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06459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회원정보수정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x-none" sz="1200" dirty="0"/>
                        <a:t>userMemberModify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회원정보수정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" name="오각형 1"/>
          <p:cNvSpPr/>
          <p:nvPr/>
        </p:nvSpPr>
        <p:spPr>
          <a:xfrm>
            <a:off x="384313" y="1517300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061778" y="2703341"/>
            <a:ext cx="4570555" cy="246221"/>
            <a:chOff x="3061778" y="2673753"/>
            <a:chExt cx="4570555" cy="246221"/>
          </a:xfrm>
        </p:grpSpPr>
        <p:sp>
          <p:nvSpPr>
            <p:cNvPr id="34" name="TextBox 33"/>
            <p:cNvSpPr txBox="1"/>
            <p:nvPr/>
          </p:nvSpPr>
          <p:spPr>
            <a:xfrm>
              <a:off x="3061778" y="2673753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</a:rPr>
                <a:t>변경 비밀번호</a:t>
              </a:r>
            </a:p>
          </p:txBody>
        </p:sp>
        <p:cxnSp>
          <p:nvCxnSpPr>
            <p:cNvPr id="36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2919974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061778" y="3032992"/>
            <a:ext cx="4570555" cy="246221"/>
            <a:chOff x="3061778" y="2653541"/>
            <a:chExt cx="4570555" cy="246221"/>
          </a:xfrm>
        </p:grpSpPr>
        <p:sp>
          <p:nvSpPr>
            <p:cNvPr id="39" name="TextBox 38"/>
            <p:cNvSpPr txBox="1"/>
            <p:nvPr/>
          </p:nvSpPr>
          <p:spPr>
            <a:xfrm>
              <a:off x="3061778" y="2653541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</a:rPr>
                <a:t>변경 비밀번호 확인</a:t>
              </a:r>
            </a:p>
          </p:txBody>
        </p:sp>
        <p:cxnSp>
          <p:nvCxnSpPr>
            <p:cNvPr id="40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2899762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061778" y="1628122"/>
            <a:ext cx="4585020" cy="278116"/>
            <a:chOff x="3061778" y="1628122"/>
            <a:chExt cx="4585020" cy="278116"/>
          </a:xfrm>
        </p:grpSpPr>
        <p:cxnSp>
          <p:nvCxnSpPr>
            <p:cNvPr id="32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1906238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61778" y="166001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이름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72428" y="1628122"/>
              <a:ext cx="3474370" cy="2781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홍길동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61778" y="1975119"/>
            <a:ext cx="4585020" cy="278116"/>
            <a:chOff x="3061778" y="2119787"/>
            <a:chExt cx="4585020" cy="278116"/>
          </a:xfrm>
        </p:grpSpPr>
        <p:cxnSp>
          <p:nvCxnSpPr>
            <p:cNvPr id="37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2397903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061778" y="2151682"/>
              <a:ext cx="569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172428" y="2119787"/>
              <a:ext cx="3474370" cy="2781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hong123</a:t>
              </a:r>
              <a:endPara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730596" y="2398746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3</a:t>
            </a:r>
            <a:endParaRPr kumimoji="1" lang="x-none" altLang="en-US" sz="1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061778" y="3346295"/>
            <a:ext cx="4574972" cy="278116"/>
            <a:chOff x="3061778" y="3682719"/>
            <a:chExt cx="4574972" cy="278116"/>
          </a:xfrm>
        </p:grpSpPr>
        <p:sp>
          <p:nvSpPr>
            <p:cNvPr id="41" name="TextBox 40"/>
            <p:cNvSpPr txBox="1"/>
            <p:nvPr/>
          </p:nvSpPr>
          <p:spPr>
            <a:xfrm>
              <a:off x="3061778" y="3714614"/>
              <a:ext cx="954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휴대전화번호</a:t>
              </a:r>
            </a:p>
          </p:txBody>
        </p:sp>
        <p:cxnSp>
          <p:nvCxnSpPr>
            <p:cNvPr id="46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3960835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4162380" y="3682719"/>
              <a:ext cx="3474370" cy="278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010-1234-5678</a:t>
              </a:r>
              <a:endPara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61778" y="3702526"/>
            <a:ext cx="4574972" cy="297166"/>
            <a:chOff x="3061778" y="4131400"/>
            <a:chExt cx="4574972" cy="297166"/>
          </a:xfrm>
        </p:grpSpPr>
        <p:sp>
          <p:nvSpPr>
            <p:cNvPr id="47" name="TextBox 46"/>
            <p:cNvSpPr txBox="1"/>
            <p:nvPr/>
          </p:nvSpPr>
          <p:spPr>
            <a:xfrm>
              <a:off x="3061778" y="418234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생년월일</a:t>
              </a:r>
            </a:p>
          </p:txBody>
        </p:sp>
        <p:cxnSp>
          <p:nvCxnSpPr>
            <p:cNvPr id="48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4428566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4162380" y="4131400"/>
              <a:ext cx="3474370" cy="278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1999.01.01</a:t>
              </a:r>
              <a:endPara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061778" y="4122373"/>
            <a:ext cx="4570555" cy="246221"/>
            <a:chOff x="3061778" y="4629703"/>
            <a:chExt cx="4570555" cy="246221"/>
          </a:xfrm>
        </p:grpSpPr>
        <p:sp>
          <p:nvSpPr>
            <p:cNvPr id="49" name="TextBox 48"/>
            <p:cNvSpPr txBox="1"/>
            <p:nvPr/>
          </p:nvSpPr>
          <p:spPr>
            <a:xfrm>
              <a:off x="3061778" y="4629703"/>
              <a:ext cx="6085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성별</a:t>
              </a:r>
            </a:p>
          </p:txBody>
        </p:sp>
        <p:cxnSp>
          <p:nvCxnSpPr>
            <p:cNvPr id="50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4875924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3061778" y="4421507"/>
            <a:ext cx="4570555" cy="293991"/>
            <a:chOff x="3061778" y="5115435"/>
            <a:chExt cx="4570555" cy="293991"/>
          </a:xfrm>
        </p:grpSpPr>
        <p:sp>
          <p:nvSpPr>
            <p:cNvPr id="51" name="TextBox 50"/>
            <p:cNvSpPr txBox="1"/>
            <p:nvPr/>
          </p:nvSpPr>
          <p:spPr>
            <a:xfrm>
              <a:off x="3061778" y="5163205"/>
              <a:ext cx="569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이메일</a:t>
              </a:r>
            </a:p>
          </p:txBody>
        </p:sp>
        <p:cxnSp>
          <p:nvCxnSpPr>
            <p:cNvPr id="52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5409426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60E9415-1434-8ABD-40EB-071B04BB6AB6}"/>
                </a:ext>
              </a:extLst>
            </p:cNvPr>
            <p:cNvSpPr/>
            <p:nvPr/>
          </p:nvSpPr>
          <p:spPr>
            <a:xfrm>
              <a:off x="6451488" y="5123809"/>
              <a:ext cx="1148284" cy="2613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중복확인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162380" y="5115435"/>
              <a:ext cx="2205288" cy="278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hong123</a:t>
              </a:r>
              <a:endPara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3852959" y="1394133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2</a:t>
            </a:r>
            <a:endParaRPr kumimoji="1" lang="x-none" altLang="en-US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3862762" y="341209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5</a:t>
            </a:r>
            <a:endParaRPr kumimoji="1" lang="x-none" altLang="en-US" sz="12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066195" y="4920074"/>
            <a:ext cx="4570555" cy="1016988"/>
            <a:chOff x="2204686" y="3452572"/>
            <a:chExt cx="3313346" cy="1016988"/>
          </a:xfrm>
        </p:grpSpPr>
        <p:sp>
          <p:nvSpPr>
            <p:cNvPr id="65" name="TextBox 64"/>
            <p:cNvSpPr txBox="1"/>
            <p:nvPr/>
          </p:nvSpPr>
          <p:spPr>
            <a:xfrm>
              <a:off x="2204686" y="3827854"/>
              <a:ext cx="319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주소</a:t>
              </a:r>
            </a:p>
          </p:txBody>
        </p:sp>
        <p:cxnSp>
          <p:nvCxnSpPr>
            <p:cNvPr id="66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4074075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3698793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204686" y="3452572"/>
              <a:ext cx="5057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우편번호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4686" y="4223339"/>
              <a:ext cx="5057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latin typeface="맑은 고딕" panose="020B0503020000020004" pitchFamily="50" charset="-127"/>
                </a:rPr>
                <a:t>상세주소</a:t>
              </a:r>
              <a:endParaRPr lang="ko-KR" altLang="en-US" sz="1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70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4469560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타원 71"/>
          <p:cNvSpPr/>
          <p:nvPr/>
        </p:nvSpPr>
        <p:spPr>
          <a:xfrm>
            <a:off x="4208526" y="4157751"/>
            <a:ext cx="117314" cy="117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4746740" y="4157751"/>
            <a:ext cx="117314" cy="117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06383" y="410136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여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20352" y="410197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남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3061778" y="2391287"/>
            <a:ext cx="4570555" cy="246221"/>
            <a:chOff x="3061778" y="2673753"/>
            <a:chExt cx="4570555" cy="246221"/>
          </a:xfrm>
        </p:grpSpPr>
        <p:sp>
          <p:nvSpPr>
            <p:cNvPr id="77" name="TextBox 76"/>
            <p:cNvSpPr txBox="1"/>
            <p:nvPr/>
          </p:nvSpPr>
          <p:spPr>
            <a:xfrm>
              <a:off x="3061778" y="2673753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현재 비밀번호</a:t>
              </a:r>
            </a:p>
          </p:txBody>
        </p:sp>
        <p:cxnSp>
          <p:nvCxnSpPr>
            <p:cNvPr id="78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2919974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816910" y="2840164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4</a:t>
            </a:r>
            <a:endParaRPr kumimoji="1" lang="x-none" altLang="en-US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60E9415-1434-8ABD-40EB-071B04BB6AB6}"/>
              </a:ext>
            </a:extLst>
          </p:cNvPr>
          <p:cNvSpPr/>
          <p:nvPr/>
        </p:nvSpPr>
        <p:spPr>
          <a:xfrm>
            <a:off x="6484049" y="2341999"/>
            <a:ext cx="1148284" cy="261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336688" y="146878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1</a:t>
            </a:r>
            <a:endParaRPr kumimoji="1" lang="x-none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7D46476-A78E-9B03-9184-B29A2FAC6C8D}"/>
              </a:ext>
            </a:extLst>
          </p:cNvPr>
          <p:cNvSpPr/>
          <p:nvPr/>
        </p:nvSpPr>
        <p:spPr>
          <a:xfrm>
            <a:off x="7000875" y="6122593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6721591" y="6032171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6</a:t>
            </a:r>
            <a:endParaRPr kumimoji="1" lang="x-none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4152244" y="4854692"/>
            <a:ext cx="3447528" cy="278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123-45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52244" y="5243308"/>
            <a:ext cx="3447528" cy="278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서울시 </a:t>
            </a:r>
            <a:r>
              <a:rPr kumimoji="1"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가나구</a:t>
            </a:r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다라동</a:t>
            </a:r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마바사아파트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152244" y="5623036"/>
            <a:ext cx="3447528" cy="278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101</a:t>
            </a:r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 </a:t>
            </a:r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</a:t>
            </a:r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E41298-CF61-6693-BBA5-3721551EA289}"/>
              </a:ext>
            </a:extLst>
          </p:cNvPr>
          <p:cNvSpPr txBox="1"/>
          <p:nvPr/>
        </p:nvSpPr>
        <p:spPr>
          <a:xfrm>
            <a:off x="492730" y="1514861"/>
            <a:ext cx="1127232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회원정보수정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회원탈퇴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질문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043905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367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873894"/>
              </p:ext>
            </p:extLst>
          </p:nvPr>
        </p:nvGraphicFramePr>
        <p:xfrm>
          <a:off x="8865704" y="747423"/>
          <a:ext cx="3326296" cy="15836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메뉴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선택된 메뉴 하이라이트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체크를 하지 않으면 탈퇴처리 안되게 개발할 예정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en-US" sz="1000" dirty="0"/>
                    </a:p>
                    <a:p>
                      <a:r>
                        <a:rPr lang="ko-KR" altLang="en-US" sz="1000" dirty="0"/>
                        <a:t>체크하고 버튼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결고</a:t>
                      </a:r>
                      <a:r>
                        <a:rPr lang="ko-KR" altLang="en-US" sz="1000" baseline="0" dirty="0"/>
                        <a:t> 화면으로 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41882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회원탈퇴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err="1"/>
                        <a:t>deleteMemberForm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회원탈퇴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" name="오각형 1"/>
          <p:cNvSpPr/>
          <p:nvPr/>
        </p:nvSpPr>
        <p:spPr>
          <a:xfrm>
            <a:off x="400079" y="1753788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336688" y="146878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1</a:t>
            </a:r>
            <a:endParaRPr kumimoji="1" lang="x-none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E41298-CF61-6693-BBA5-3721551EA289}"/>
              </a:ext>
            </a:extLst>
          </p:cNvPr>
          <p:cNvSpPr txBox="1"/>
          <p:nvPr/>
        </p:nvSpPr>
        <p:spPr>
          <a:xfrm>
            <a:off x="492730" y="1514861"/>
            <a:ext cx="1127232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회원정보수정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회원탈퇴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질문</a:t>
            </a:r>
            <a:endParaRPr lang="en-US" altLang="ko-KR" sz="1000" b="1" dirty="0"/>
          </a:p>
        </p:txBody>
      </p:sp>
      <p:grpSp>
        <p:nvGrpSpPr>
          <p:cNvPr id="98" name="그룹 97"/>
          <p:cNvGrpSpPr/>
          <p:nvPr/>
        </p:nvGrpSpPr>
        <p:grpSpPr>
          <a:xfrm>
            <a:off x="3686673" y="3710826"/>
            <a:ext cx="3002267" cy="771965"/>
            <a:chOff x="1983620" y="3641746"/>
            <a:chExt cx="3002267" cy="771965"/>
          </a:xfrm>
        </p:grpSpPr>
        <p:sp>
          <p:nvSpPr>
            <p:cNvPr id="99" name="TextBox 98"/>
            <p:cNvSpPr txBox="1"/>
            <p:nvPr/>
          </p:nvSpPr>
          <p:spPr>
            <a:xfrm>
              <a:off x="1983620" y="3641746"/>
              <a:ext cx="569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3620" y="408910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비밀번호</a:t>
              </a: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085381" y="3966353"/>
              <a:ext cx="2900506" cy="447358"/>
              <a:chOff x="2085380" y="3966353"/>
              <a:chExt cx="4468795" cy="447358"/>
            </a:xfrm>
          </p:grpSpPr>
          <p:cxnSp>
            <p:nvCxnSpPr>
              <p:cNvPr id="104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085380" y="3966353"/>
                <a:ext cx="44687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[R] 53">
                <a:extLst>
                  <a:ext uri="{FF2B5EF4-FFF2-40B4-BE49-F238E27FC236}">
                    <a16:creationId xmlns:a16="http://schemas.microsoft.com/office/drawing/2014/main" id="{DBCE627C-64B0-8D0A-EF29-6300C86E6485}"/>
                  </a:ext>
                </a:extLst>
              </p:cNvPr>
              <p:cNvCxnSpPr/>
              <p:nvPr/>
            </p:nvCxnSpPr>
            <p:spPr>
              <a:xfrm>
                <a:off x="2085380" y="4413711"/>
                <a:ext cx="44687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2943709" y="364174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</a:rPr>
                <a:t>hong123</a:t>
              </a:r>
              <a:endParaRPr lang="ko-KR" altLang="en-US" sz="1000" dirty="0">
                <a:latin typeface="맑은 고딕" panose="020B0503020000020004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43709" y="4085856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</a:rPr>
                <a:t>***********</a:t>
              </a:r>
              <a:endParaRPr lang="ko-KR" altLang="en-US" sz="10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D7AB26-0803-B1DC-D847-16E44B7EE83B}"/>
              </a:ext>
            </a:extLst>
          </p:cNvPr>
          <p:cNvSpPr/>
          <p:nvPr/>
        </p:nvSpPr>
        <p:spPr>
          <a:xfrm>
            <a:off x="4367636" y="5331834"/>
            <a:ext cx="820171" cy="293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3D7AB26-0803-B1DC-D847-16E44B7EE83B}"/>
              </a:ext>
            </a:extLst>
          </p:cNvPr>
          <p:cNvSpPr/>
          <p:nvPr/>
        </p:nvSpPr>
        <p:spPr>
          <a:xfrm>
            <a:off x="5235432" y="5337532"/>
            <a:ext cx="820171" cy="293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152380" y="5117405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2</a:t>
            </a:r>
            <a:endParaRPr kumimoji="1" lang="x-none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D0B546A-9DFF-496D-FE8F-011B4A93AB21}"/>
              </a:ext>
            </a:extLst>
          </p:cNvPr>
          <p:cNvSpPr txBox="1"/>
          <p:nvPr/>
        </p:nvSpPr>
        <p:spPr>
          <a:xfrm>
            <a:off x="3683499" y="2332866"/>
            <a:ext cx="310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 후 회원 정보 및 이용 기록은 모두 삭제됩니다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6B5DE-0A88-4F49-B8B3-19FC36DD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2" y="2405083"/>
            <a:ext cx="307431" cy="3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2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57445"/>
              </p:ext>
            </p:extLst>
          </p:nvPr>
        </p:nvGraphicFramePr>
        <p:xfrm>
          <a:off x="8865704" y="702366"/>
          <a:ext cx="3326296" cy="91582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13239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502588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버튼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메인 화면으로 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53874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회원탈퇴 결과 화면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200" dirty="0" err="1"/>
                        <a:t>deleteMember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회원탈퇴 결과 화면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71BB31-3868-4CAB-89C5-97C7927C38A9}"/>
              </a:ext>
            </a:extLst>
          </p:cNvPr>
          <p:cNvSpPr/>
          <p:nvPr/>
        </p:nvSpPr>
        <p:spPr>
          <a:xfrm>
            <a:off x="384313" y="887896"/>
            <a:ext cx="8083826" cy="5844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550BEA-AE4F-423C-94D1-2744FFEA6080}"/>
              </a:ext>
            </a:extLst>
          </p:cNvPr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E6A2ED8-C32B-4AD9-A8A0-7E1F22F73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0B546A-9DFF-496D-FE8F-011B4A93AB21}"/>
              </a:ext>
            </a:extLst>
          </p:cNvPr>
          <p:cNvSpPr txBox="1"/>
          <p:nvPr/>
        </p:nvSpPr>
        <p:spPr>
          <a:xfrm>
            <a:off x="2857746" y="3229360"/>
            <a:ext cx="313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회원탈퇴가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되었습니다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D7AB26-0803-B1DC-D847-16E44B7EE83B}"/>
              </a:ext>
            </a:extLst>
          </p:cNvPr>
          <p:cNvSpPr/>
          <p:nvPr/>
        </p:nvSpPr>
        <p:spPr>
          <a:xfrm>
            <a:off x="3572596" y="3820153"/>
            <a:ext cx="1707258" cy="590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HHMemories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7998DED-5DB9-41AF-B3F1-002EAC6A2AE4}"/>
              </a:ext>
            </a:extLst>
          </p:cNvPr>
          <p:cNvSpPr/>
          <p:nvPr/>
        </p:nvSpPr>
        <p:spPr>
          <a:xfrm>
            <a:off x="3418938" y="366904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8862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672332"/>
              </p:ext>
            </p:extLst>
          </p:nvPr>
        </p:nvGraphicFramePr>
        <p:xfrm>
          <a:off x="8865704" y="747423"/>
          <a:ext cx="3326296" cy="15836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질문 등록 버튼</a:t>
                      </a:r>
                      <a:endParaRPr lang="en-US" altLang="ko-KR" sz="1000" dirty="0"/>
                    </a:p>
                    <a:p>
                      <a:r>
                        <a:rPr lang="x-none" altLang="en-US" sz="1000" dirty="0"/>
                        <a:t>선택</a:t>
                      </a:r>
                      <a:r>
                        <a:rPr lang="ko-KR" altLang="en-US" sz="1000" dirty="0"/>
                        <a:t> 시 질문 작성 화면으로 이동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사용자 질문 목록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최신 글이 가상 상단으로 목록화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선택 시 상세 화면으로 이동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링크 하이라이트 표시 필요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05735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고객센터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질문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en-US" sz="1000" dirty="0"/>
                        <a:t> </a:t>
                      </a:r>
                      <a:r>
                        <a:rPr lang="en-US" altLang="en-US" sz="1200" dirty="0" err="1"/>
                        <a:t>questionList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/>
                        <a:t>1: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 질문 목록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" name="오각형 1"/>
          <p:cNvSpPr/>
          <p:nvPr/>
        </p:nvSpPr>
        <p:spPr>
          <a:xfrm>
            <a:off x="384313" y="1997565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6688753" y="1788002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1</a:t>
            </a:r>
            <a:endParaRPr kumimoji="1" lang="x-none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E41298-CF61-6693-BBA5-3721551EA289}"/>
              </a:ext>
            </a:extLst>
          </p:cNvPr>
          <p:cNvSpPr txBox="1"/>
          <p:nvPr/>
        </p:nvSpPr>
        <p:spPr>
          <a:xfrm>
            <a:off x="492730" y="1514861"/>
            <a:ext cx="1127232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회원정보수정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회원탈퇴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질문</a:t>
            </a:r>
            <a:endParaRPr lang="en-US" altLang="ko-KR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3D519C-F18B-7CA8-19C2-266A03AD3FD6}"/>
              </a:ext>
            </a:extLst>
          </p:cNvPr>
          <p:cNvSpPr/>
          <p:nvPr/>
        </p:nvSpPr>
        <p:spPr>
          <a:xfrm>
            <a:off x="6901551" y="2007816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 등록</a:t>
            </a: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2F51677E-5D88-7A63-C5B5-3F85AF838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91358"/>
              </p:ext>
            </p:extLst>
          </p:nvPr>
        </p:nvGraphicFramePr>
        <p:xfrm>
          <a:off x="2911095" y="2428144"/>
          <a:ext cx="4963532" cy="1423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4271">
                  <a:extLst>
                    <a:ext uri="{9D8B030D-6E8A-4147-A177-3AD203B41FA5}">
                      <a16:colId xmlns:a16="http://schemas.microsoft.com/office/drawing/2014/main" val="4008456703"/>
                    </a:ext>
                  </a:extLst>
                </a:gridCol>
                <a:gridCol w="3055434">
                  <a:extLst>
                    <a:ext uri="{9D8B030D-6E8A-4147-A177-3AD203B41FA5}">
                      <a16:colId xmlns:a16="http://schemas.microsoft.com/office/drawing/2014/main" val="2480148016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945165379"/>
                    </a:ext>
                  </a:extLst>
                </a:gridCol>
                <a:gridCol w="548276">
                  <a:extLst>
                    <a:ext uri="{9D8B030D-6E8A-4147-A177-3AD203B41FA5}">
                      <a16:colId xmlns:a16="http://schemas.microsoft.com/office/drawing/2014/main" val="2996112829"/>
                    </a:ext>
                  </a:extLst>
                </a:gridCol>
              </a:tblGrid>
              <a:tr h="25930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제목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9293"/>
                  </a:ext>
                </a:extLst>
              </a:tr>
              <a:tr h="38814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3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u="sng" dirty="0"/>
                        <a:t>비밀번호</a:t>
                      </a:r>
                      <a:r>
                        <a:rPr lang="ko-KR" altLang="en-US" sz="1000" u="sng" dirty="0"/>
                        <a:t> 변경오류</a:t>
                      </a:r>
                      <a:endParaRPr lang="x-none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-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52579"/>
                  </a:ext>
                </a:extLst>
              </a:tr>
              <a:tr h="38814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u="sng" dirty="0"/>
                        <a:t>아이디변경어렵나요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O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17987"/>
                  </a:ext>
                </a:extLst>
              </a:tr>
              <a:tr h="38814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u="sng" dirty="0"/>
                        <a:t>공유방법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O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4671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C4210C7-0857-6BCE-196D-E1C9255F4964}"/>
              </a:ext>
            </a:extLst>
          </p:cNvPr>
          <p:cNvSpPr txBox="1"/>
          <p:nvPr/>
        </p:nvSpPr>
        <p:spPr>
          <a:xfrm>
            <a:off x="2834360" y="1823161"/>
            <a:ext cx="190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1:1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 질문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ECA76BA-1323-7CEC-1178-ACBB5501F0EA}"/>
              </a:ext>
            </a:extLst>
          </p:cNvPr>
          <p:cNvSpPr/>
          <p:nvPr/>
        </p:nvSpPr>
        <p:spPr>
          <a:xfrm>
            <a:off x="2540500" y="2646646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822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922473"/>
              </p:ext>
            </p:extLst>
          </p:nvPr>
        </p:nvGraphicFramePr>
        <p:xfrm>
          <a:off x="8865704" y="747423"/>
          <a:ext cx="3326296" cy="18040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작성한 질문의 상세 내용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답변 내용 표기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버튼 선택 시 </a:t>
                      </a:r>
                      <a:r>
                        <a:rPr lang="en-US" altLang="x-none" sz="1000" dirty="0"/>
                        <a:t>1</a:t>
                      </a:r>
                      <a:r>
                        <a:rPr lang="en-US" altLang="ko-KR" sz="1000" dirty="0"/>
                        <a:t>:1</a:t>
                      </a:r>
                      <a:r>
                        <a:rPr lang="ko-KR" altLang="en-US" sz="1000" dirty="0"/>
                        <a:t>질문 목록 화면으로 이동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279664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75091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고객센터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질문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200" dirty="0" err="1"/>
                        <a:t>questionView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/>
                        <a:t>1: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 질문 상세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" name="오각형 1"/>
          <p:cNvSpPr/>
          <p:nvPr/>
        </p:nvSpPr>
        <p:spPr>
          <a:xfrm>
            <a:off x="384313" y="1997565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449967" y="1661264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1</a:t>
            </a:r>
            <a:endParaRPr kumimoji="1" lang="x-none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E41298-CF61-6693-BBA5-3721551EA289}"/>
              </a:ext>
            </a:extLst>
          </p:cNvPr>
          <p:cNvSpPr txBox="1"/>
          <p:nvPr/>
        </p:nvSpPr>
        <p:spPr>
          <a:xfrm>
            <a:off x="492730" y="1514861"/>
            <a:ext cx="1127232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회원정보수정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회원탈퇴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질문</a:t>
            </a:r>
            <a:endParaRPr lang="en-US" altLang="ko-KR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3D519C-F18B-7CA8-19C2-266A03AD3FD6}"/>
              </a:ext>
            </a:extLst>
          </p:cNvPr>
          <p:cNvSpPr/>
          <p:nvPr/>
        </p:nvSpPr>
        <p:spPr>
          <a:xfrm>
            <a:off x="7077792" y="6113109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9A76904-F4BC-74BA-DC70-C647426F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97610"/>
              </p:ext>
            </p:extLst>
          </p:nvPr>
        </p:nvGraphicFramePr>
        <p:xfrm>
          <a:off x="2603625" y="2212995"/>
          <a:ext cx="5464202" cy="1234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9089">
                  <a:extLst>
                    <a:ext uri="{9D8B030D-6E8A-4147-A177-3AD203B41FA5}">
                      <a16:colId xmlns:a16="http://schemas.microsoft.com/office/drawing/2014/main" val="1730045050"/>
                    </a:ext>
                  </a:extLst>
                </a:gridCol>
                <a:gridCol w="4785113">
                  <a:extLst>
                    <a:ext uri="{9D8B030D-6E8A-4147-A177-3AD203B41FA5}">
                      <a16:colId xmlns:a16="http://schemas.microsoft.com/office/drawing/2014/main" val="3093116719"/>
                    </a:ext>
                  </a:extLst>
                </a:gridCol>
              </a:tblGrid>
              <a:tr h="257247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sz="1000" dirty="0"/>
                        <a:t>비밀번호</a:t>
                      </a:r>
                      <a:r>
                        <a:rPr lang="ko-KR" altLang="en-US" sz="1000" dirty="0"/>
                        <a:t> 변경오류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72373"/>
                  </a:ext>
                </a:extLst>
              </a:tr>
              <a:tr h="245327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022.03.01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4837"/>
                  </a:ext>
                </a:extLst>
              </a:tr>
              <a:tr h="731597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비밀번호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변경하고싶은데</a:t>
                      </a:r>
                      <a:r>
                        <a:rPr lang="ko-KR" altLang="en-US" sz="1000" dirty="0"/>
                        <a:t> 자꾸 오류가 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방법이 </a:t>
                      </a:r>
                      <a:r>
                        <a:rPr lang="ko-KR" altLang="en-US" sz="1000" dirty="0" err="1"/>
                        <a:t>있을까용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83424"/>
                  </a:ext>
                </a:extLst>
              </a:tr>
            </a:tbl>
          </a:graphicData>
        </a:graphic>
      </p:graphicFrame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B8FED96B-5E87-0B2C-9672-B98BA6F3C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81734"/>
              </p:ext>
            </p:extLst>
          </p:nvPr>
        </p:nvGraphicFramePr>
        <p:xfrm>
          <a:off x="2586666" y="3898883"/>
          <a:ext cx="5464202" cy="187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1793">
                  <a:extLst>
                    <a:ext uri="{9D8B030D-6E8A-4147-A177-3AD203B41FA5}">
                      <a16:colId xmlns:a16="http://schemas.microsoft.com/office/drawing/2014/main" val="1730045050"/>
                    </a:ext>
                  </a:extLst>
                </a:gridCol>
                <a:gridCol w="4772409">
                  <a:extLst>
                    <a:ext uri="{9D8B030D-6E8A-4147-A177-3AD203B41FA5}">
                      <a16:colId xmlns:a16="http://schemas.microsoft.com/office/drawing/2014/main" val="3093116719"/>
                    </a:ext>
                  </a:extLst>
                </a:gridCol>
              </a:tblGrid>
              <a:tr h="260520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022.03.02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4837"/>
                  </a:ext>
                </a:extLst>
              </a:tr>
              <a:tr h="413256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안녕하세요</a:t>
                      </a:r>
                      <a:r>
                        <a:rPr lang="ko-KR" altLang="en-US" sz="1000" dirty="0"/>
                        <a:t> 고객님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비밀번호 오류는 기존 비밀번호와 변경하시려는 비밀번호 사이의 오류로 보입니다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x-none" sz="1000" dirty="0"/>
                    </a:p>
                    <a:p>
                      <a:r>
                        <a:rPr lang="ko-KR" altLang="en-US" sz="1000" dirty="0"/>
                        <a:t>기존 비밀번호는 로그인 시 사용하셨던 비밀번호이며 변경 비밀번호는 이후 원하시는 비밀번호 이며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변경 확인 비밀번호 또한 동일하게 작성하셔야 정상적인 변경이 가능합니다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재시도 후 문제가 있을 시 번거로우시겠지만 문의 부탁드립니다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x-none" sz="1000" dirty="0"/>
                    </a:p>
                    <a:p>
                      <a:r>
                        <a:rPr lang="ko-KR" altLang="en-US" sz="1000" dirty="0"/>
                        <a:t>감사합니다</a:t>
                      </a:r>
                      <a:r>
                        <a:rPr lang="en-US" altLang="ko-KR" sz="1000" dirty="0"/>
                        <a:t>.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8342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E3AB7AE-6A2D-30FA-FADA-14520E7642EC}"/>
              </a:ext>
            </a:extLst>
          </p:cNvPr>
          <p:cNvSpPr txBox="1"/>
          <p:nvPr/>
        </p:nvSpPr>
        <p:spPr>
          <a:xfrm>
            <a:off x="2516300" y="3529147"/>
            <a:ext cx="847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j-lt"/>
                <a:ea typeface="맑은 고딕" panose="020B0503020000020004" pitchFamily="50" charset="-127"/>
              </a:rPr>
              <a:t>답변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F9ED5DC-F85B-4B9E-1B84-0ED596285A16}"/>
              </a:ext>
            </a:extLst>
          </p:cNvPr>
          <p:cNvSpPr/>
          <p:nvPr/>
        </p:nvSpPr>
        <p:spPr>
          <a:xfrm>
            <a:off x="2260396" y="3623877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8EAEF3-D438-745E-06F1-671C1ACF8D07}"/>
              </a:ext>
            </a:extLst>
          </p:cNvPr>
          <p:cNvSpPr/>
          <p:nvPr/>
        </p:nvSpPr>
        <p:spPr>
          <a:xfrm>
            <a:off x="6720883" y="6043691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7AB5A-04C3-F8E0-841F-F6EE9015EB29}"/>
              </a:ext>
            </a:extLst>
          </p:cNvPr>
          <p:cNvSpPr txBox="1"/>
          <p:nvPr/>
        </p:nvSpPr>
        <p:spPr>
          <a:xfrm>
            <a:off x="2567712" y="1755415"/>
            <a:ext cx="190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1:1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 질문</a:t>
            </a:r>
          </a:p>
        </p:txBody>
      </p:sp>
    </p:spTree>
    <p:extLst>
      <p:ext uri="{BB962C8B-B14F-4D97-AF65-F5344CB8AC3E}">
        <p14:creationId xmlns:p14="http://schemas.microsoft.com/office/powerpoint/2010/main" val="417966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34633"/>
              </p:ext>
            </p:extLst>
          </p:nvPr>
        </p:nvGraphicFramePr>
        <p:xfrm>
          <a:off x="8865704" y="747423"/>
          <a:ext cx="3326296" cy="18040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제목 및 내용 사용자 직접 작성</a:t>
                      </a:r>
                      <a:endParaRPr lang="en-US" altLang="x-none" sz="1000" dirty="0"/>
                    </a:p>
                    <a:p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취소 버튼 선택 시 작성내용 삭제 후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질문 목록 화면으로 이동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저장 버튼 선택 시 작성내용 저장되어 </a:t>
                      </a:r>
                      <a:r>
                        <a:rPr lang="en-US" altLang="x-none" sz="1000" dirty="0"/>
                        <a:t>1</a:t>
                      </a:r>
                      <a:r>
                        <a:rPr lang="en-US" altLang="ko-KR" sz="1000" dirty="0"/>
                        <a:t>:1 </a:t>
                      </a:r>
                      <a:r>
                        <a:rPr lang="ko-KR" altLang="en-US" sz="1000" dirty="0"/>
                        <a:t>질문 목록에 추가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279664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54661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고객센터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질문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200" dirty="0" err="1"/>
                        <a:t>questionModify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/>
                        <a:t>1: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 질문 작성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" name="오각형 1"/>
          <p:cNvSpPr/>
          <p:nvPr/>
        </p:nvSpPr>
        <p:spPr>
          <a:xfrm>
            <a:off x="384313" y="1997565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EE41298-CF61-6693-BBA5-3721551EA289}"/>
              </a:ext>
            </a:extLst>
          </p:cNvPr>
          <p:cNvSpPr txBox="1"/>
          <p:nvPr/>
        </p:nvSpPr>
        <p:spPr>
          <a:xfrm>
            <a:off x="492730" y="1514861"/>
            <a:ext cx="1127232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회원정보수정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회원탈퇴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질문</a:t>
            </a:r>
            <a:endParaRPr lang="en-US" altLang="ko-KR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3D519C-F18B-7CA8-19C2-266A03AD3FD6}"/>
              </a:ext>
            </a:extLst>
          </p:cNvPr>
          <p:cNvSpPr/>
          <p:nvPr/>
        </p:nvSpPr>
        <p:spPr>
          <a:xfrm>
            <a:off x="7077792" y="6035052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9A76904-F4BC-74BA-DC70-C647426F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80692"/>
              </p:ext>
            </p:extLst>
          </p:nvPr>
        </p:nvGraphicFramePr>
        <p:xfrm>
          <a:off x="2603625" y="2315196"/>
          <a:ext cx="5464202" cy="24175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9089">
                  <a:extLst>
                    <a:ext uri="{9D8B030D-6E8A-4147-A177-3AD203B41FA5}">
                      <a16:colId xmlns:a16="http://schemas.microsoft.com/office/drawing/2014/main" val="1730045050"/>
                    </a:ext>
                  </a:extLst>
                </a:gridCol>
                <a:gridCol w="4785113">
                  <a:extLst>
                    <a:ext uri="{9D8B030D-6E8A-4147-A177-3AD203B41FA5}">
                      <a16:colId xmlns:a16="http://schemas.microsoft.com/office/drawing/2014/main" val="3093116719"/>
                    </a:ext>
                  </a:extLst>
                </a:gridCol>
              </a:tblGrid>
              <a:tr h="301852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sz="1000" dirty="0"/>
                        <a:t>비밀번호</a:t>
                      </a:r>
                      <a:r>
                        <a:rPr lang="ko-KR" altLang="en-US" sz="1000" dirty="0"/>
                        <a:t> 변경오류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72373"/>
                  </a:ext>
                </a:extLst>
              </a:tr>
              <a:tr h="2115741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비밀번호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변경하고싶은데</a:t>
                      </a:r>
                      <a:r>
                        <a:rPr lang="ko-KR" altLang="en-US" sz="1000" dirty="0"/>
                        <a:t> 자꾸 오류가 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방법이 </a:t>
                      </a:r>
                      <a:r>
                        <a:rPr lang="ko-KR" altLang="en-US" sz="1000" dirty="0" err="1"/>
                        <a:t>있을까용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83424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E98EAEF3-D438-745E-06F1-671C1ACF8D07}"/>
              </a:ext>
            </a:extLst>
          </p:cNvPr>
          <p:cNvSpPr/>
          <p:nvPr/>
        </p:nvSpPr>
        <p:spPr>
          <a:xfrm>
            <a:off x="5677656" y="5798895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4DB62-AF1D-605B-4EE7-A6B477D73AE5}"/>
              </a:ext>
            </a:extLst>
          </p:cNvPr>
          <p:cNvSpPr/>
          <p:nvPr/>
        </p:nvSpPr>
        <p:spPr>
          <a:xfrm>
            <a:off x="5984972" y="6035052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59665F-D2B2-BE58-9B86-0DD5920F6067}"/>
              </a:ext>
            </a:extLst>
          </p:cNvPr>
          <p:cNvSpPr/>
          <p:nvPr/>
        </p:nvSpPr>
        <p:spPr>
          <a:xfrm>
            <a:off x="6915442" y="575429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D2C35A-4619-4C26-240C-658A86C1E871}"/>
              </a:ext>
            </a:extLst>
          </p:cNvPr>
          <p:cNvSpPr txBox="1"/>
          <p:nvPr/>
        </p:nvSpPr>
        <p:spPr>
          <a:xfrm>
            <a:off x="2518436" y="1826762"/>
            <a:ext cx="190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1:1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 질문 작성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449967" y="2252277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1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9316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656667"/>
              </p:ext>
            </p:extLst>
          </p:nvPr>
        </p:nvGraphicFramePr>
        <p:xfrm>
          <a:off x="8865704" y="702366"/>
          <a:ext cx="3326296" cy="39725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891103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검색창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 err="1"/>
                        <a:t>내드라이브</a:t>
                      </a:r>
                      <a:r>
                        <a:rPr lang="ko-KR" altLang="en-US" sz="1000" dirty="0"/>
                        <a:t> 및 공유드라이브 내부 파일 검색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전체 메뉴 </a:t>
                      </a:r>
                      <a:r>
                        <a:rPr lang="ko-KR" altLang="en-US" sz="1000" dirty="0" err="1"/>
                        <a:t>검색가능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키워드와 관련된 메뉴 및 파일 검색기능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34665"/>
                  </a:ext>
                </a:extLst>
              </a:tr>
              <a:tr h="105022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사용자이름 하이라이트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버튼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클릭 시 </a:t>
                      </a:r>
                      <a:r>
                        <a:rPr lang="ko-KR" altLang="en-US" sz="1000" dirty="0" err="1"/>
                        <a:t>마이페이지로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로그아웃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버튼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클릭 시 로그인페이지로 이동</a:t>
                      </a:r>
                      <a:endParaRPr lang="en-US" altLang="ko-KR" sz="1000" baseline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aseline="0" dirty="0"/>
                        <a:t>마지막 로그인 시간 노출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155384"/>
                  </a:ext>
                </a:extLst>
              </a:tr>
              <a:tr h="572852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좌측 전체 메뉴 구역으로 구분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각 메뉴 버튼으로</a:t>
                      </a:r>
                      <a:r>
                        <a:rPr lang="ko-KR" altLang="en-US" sz="1000" baseline="0" dirty="0"/>
                        <a:t> 해당 메뉴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화면이동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81040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전체 용량 및 사용중인 용량 표기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56778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5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관리자 </a:t>
                      </a:r>
                      <a:r>
                        <a:rPr lang="ko-KR" altLang="en-US" sz="1000" dirty="0" err="1"/>
                        <a:t>메인에는</a:t>
                      </a:r>
                      <a:r>
                        <a:rPr lang="ko-KR" altLang="en-US" sz="1000" dirty="0"/>
                        <a:t> 전체 이력을 </a:t>
                      </a:r>
                      <a:r>
                        <a:rPr lang="ko-KR" altLang="en-US" sz="1000" dirty="0" err="1"/>
                        <a:t>구분지어</a:t>
                      </a:r>
                      <a:r>
                        <a:rPr lang="ko-KR" altLang="en-US" sz="1000" dirty="0"/>
                        <a:t> 차트로 노출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노출 될 차트는 추후 협의 예정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854778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30219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관리자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로그인 후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 err="1"/>
                        <a:t>adminMain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관리자 </a:t>
                      </a:r>
                      <a:r>
                        <a:rPr lang="en-US" altLang="x-none" sz="1200" dirty="0"/>
                        <a:t>main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8033" y="1639681"/>
            <a:ext cx="1806905" cy="2140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권한관리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회원관리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회원관리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err="1"/>
              <a:t>로그관리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사용자 이력관리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페이지 이력 관리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고객센터 관리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관리</a:t>
            </a:r>
            <a:endParaRPr lang="en-US" altLang="ko-KR" sz="10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x-none" altLang="en-US" sz="1000" b="1" dirty="0"/>
              <a:t>공지사항</a:t>
            </a:r>
            <a:r>
              <a:rPr lang="en-US" altLang="en-US" sz="1000" b="1" dirty="0"/>
              <a:t> </a:t>
            </a:r>
            <a:r>
              <a:rPr lang="ko-KR" altLang="en-US" sz="1000" b="1" dirty="0"/>
              <a:t>관리</a:t>
            </a:r>
            <a:endParaRPr lang="en-US" altLang="ko-KR" sz="10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40203" y="1362931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3</a:t>
            </a:r>
            <a:endParaRPr kumimoji="1" lang="x-none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748763" y="4889719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4</a:t>
            </a:r>
            <a:endParaRPr kumimoji="1" lang="x-none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729164" y="928772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226332" y="769828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2</a:t>
            </a:r>
            <a:endParaRPr kumimoji="1" lang="x-none" altLang="en-US" sz="1200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129035530"/>
              </p:ext>
            </p:extLst>
          </p:nvPr>
        </p:nvGraphicFramePr>
        <p:xfrm>
          <a:off x="2535687" y="1567106"/>
          <a:ext cx="2944866" cy="1963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716372237"/>
              </p:ext>
            </p:extLst>
          </p:nvPr>
        </p:nvGraphicFramePr>
        <p:xfrm>
          <a:off x="2546953" y="3638611"/>
          <a:ext cx="2944866" cy="1963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527360" y="1488568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5</a:t>
            </a:r>
            <a:endParaRPr kumimoji="1" lang="x-none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0C1E1A-50C7-03FD-35F6-F6BE7DC0D3E5}"/>
              </a:ext>
            </a:extLst>
          </p:cNvPr>
          <p:cNvSpPr/>
          <p:nvPr/>
        </p:nvSpPr>
        <p:spPr>
          <a:xfrm>
            <a:off x="7028793" y="1266540"/>
            <a:ext cx="819024" cy="1274243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CEC3A-0115-EAAE-FA50-2B089AE79D6F}"/>
              </a:ext>
            </a:extLst>
          </p:cNvPr>
          <p:cNvSpPr txBox="1"/>
          <p:nvPr/>
        </p:nvSpPr>
        <p:spPr>
          <a:xfrm>
            <a:off x="6986435" y="1377679"/>
            <a:ext cx="917239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회원정보 수정</a:t>
            </a:r>
            <a:endParaRPr lang="en-US" altLang="ko-KR" sz="9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920A7-5AD6-37EA-2671-0A1DBBA2E97D}"/>
              </a:ext>
            </a:extLst>
          </p:cNvPr>
          <p:cNvSpPr txBox="1"/>
          <p:nvPr/>
        </p:nvSpPr>
        <p:spPr>
          <a:xfrm>
            <a:off x="7000218" y="1878539"/>
            <a:ext cx="971741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1 : 1 </a:t>
            </a:r>
            <a:r>
              <a:rPr lang="ko-KR" altLang="en-US" sz="900" b="1" dirty="0"/>
              <a:t>질문 관리</a:t>
            </a:r>
            <a:endParaRPr lang="en-US" altLang="ko-KR" sz="9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245507-A0C7-7381-41E8-70BC23963073}"/>
              </a:ext>
            </a:extLst>
          </p:cNvPr>
          <p:cNvSpPr txBox="1"/>
          <p:nvPr/>
        </p:nvSpPr>
        <p:spPr>
          <a:xfrm>
            <a:off x="6990693" y="1625509"/>
            <a:ext cx="686406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테마 변경</a:t>
            </a:r>
            <a:endParaRPr lang="en-US" altLang="ko-KR" sz="9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0B44EC-53D0-3B56-F964-475028513509}"/>
              </a:ext>
            </a:extLst>
          </p:cNvPr>
          <p:cNvSpPr txBox="1"/>
          <p:nvPr/>
        </p:nvSpPr>
        <p:spPr>
          <a:xfrm>
            <a:off x="7000218" y="2130005"/>
            <a:ext cx="646331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회원탈퇴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73113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부제목 1"/>
          <p:cNvSpPr txBox="1">
            <a:spLocks/>
          </p:cNvSpPr>
          <p:nvPr/>
        </p:nvSpPr>
        <p:spPr>
          <a:xfrm>
            <a:off x="5251598" y="4532527"/>
            <a:ext cx="3050319" cy="358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8" name="부제목 1"/>
          <p:cNvSpPr txBox="1">
            <a:spLocks/>
          </p:cNvSpPr>
          <p:nvPr/>
        </p:nvSpPr>
        <p:spPr>
          <a:xfrm>
            <a:off x="1458111" y="4905125"/>
            <a:ext cx="9265023" cy="1096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사용자와 사용자가 문서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이미지 등을 서로 공유할 수 있으며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자신의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드라이브에 문서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이미지 등을 올려 중요한 문서들을 쉽게 찾을 수 있고 자신의 추억을 담아놓을 수 있을 것이라고 생각하여 만들게 되었습니다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  <a:cs typeface="Arial Unicode MS" panose="020B0604020202020204" pitchFamily="50" charset="-127"/>
              </a:rPr>
              <a:t>.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706917" y="219003"/>
            <a:ext cx="1569185" cy="438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ea typeface="MD이솝체" panose="02020603020101020101" pitchFamily="18" charset="-127"/>
              </a:rPr>
              <a:t>기획 의도</a:t>
            </a:r>
            <a:endParaRPr lang="en-US" altLang="ko-KR" dirty="0">
              <a:ea typeface="MD이솝체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325" y="161365"/>
            <a:ext cx="2438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HHMemories</a:t>
            </a:r>
            <a:endParaRPr lang="ko-KR" altLang="en-US" sz="25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254D73-35F3-2B08-E324-FCE3599B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28" y="1405011"/>
            <a:ext cx="2752827" cy="275282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42CC09-2233-876C-8046-B6D5F956BF65}"/>
              </a:ext>
            </a:extLst>
          </p:cNvPr>
          <p:cNvGrpSpPr/>
          <p:nvPr/>
        </p:nvGrpSpPr>
        <p:grpSpPr>
          <a:xfrm>
            <a:off x="1749422" y="1648890"/>
            <a:ext cx="3385574" cy="2508948"/>
            <a:chOff x="4860837" y="1699242"/>
            <a:chExt cx="3043507" cy="199148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AD9A135-CEF2-1751-8FC6-C817E42EE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837" y="1699242"/>
              <a:ext cx="3043507" cy="199148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CC215C7-FFA9-BC0A-92AD-C5FF57A3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190878"/>
              <a:ext cx="504425" cy="504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11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65704" y="747423"/>
          <a:ext cx="3326296" cy="3197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메뉴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선택된 메뉴 하이라이트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변경 불가한 정보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비밀번호 부분 항상 공란으로 로딩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정보 수정 시 비밀번호 입력 후 수정</a:t>
                      </a:r>
                      <a:r>
                        <a:rPr lang="ko-KR" altLang="en-US" sz="1000" baseline="0" dirty="0"/>
                        <a:t> 저장 </a:t>
                      </a:r>
                      <a:r>
                        <a:rPr lang="ko-KR" altLang="en-US" sz="1000" dirty="0"/>
                        <a:t>가능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279664"/>
                  </a:ext>
                </a:extLst>
              </a:tr>
              <a:tr h="341958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＇</a:t>
                      </a:r>
                      <a:r>
                        <a:rPr lang="ko-KR" altLang="en-US" sz="1000" dirty="0"/>
                        <a:t>비밀번호변경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클릭 시 활성화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85477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5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기존 저장된 정보 로딩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 err="1"/>
                        <a:t>수정가능함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206432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6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‘</a:t>
                      </a:r>
                      <a:r>
                        <a:rPr lang="ko-KR" altLang="en-US" sz="1000" dirty="0"/>
                        <a:t>저장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버튼 선택 시</a:t>
                      </a:r>
                      <a:r>
                        <a:rPr lang="ko-KR" altLang="en-US" sz="1000" baseline="0" dirty="0"/>
                        <a:t> 수정된 메뉴 정보로 저장</a:t>
                      </a:r>
                      <a:endParaRPr lang="en-US" altLang="ko-KR" sz="1000" baseline="0" dirty="0"/>
                    </a:p>
                    <a:p>
                      <a:r>
                        <a:rPr lang="en-US" altLang="en-US" sz="1000" baseline="0" dirty="0"/>
                        <a:t>- </a:t>
                      </a:r>
                      <a:r>
                        <a:rPr lang="ko-KR" altLang="en-US" sz="1000" baseline="0" dirty="0"/>
                        <a:t>현재 비밀번호 </a:t>
                      </a:r>
                      <a:r>
                        <a:rPr lang="ko-KR" altLang="en-US" sz="1000" baseline="0" dirty="0" err="1"/>
                        <a:t>매칭되어야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저장가능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568841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67773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관리자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마이페이지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회원정보수정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x-none" sz="1200" dirty="0" err="1"/>
                        <a:t>adminMemberModify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회원정보수정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" name="오각형 1"/>
          <p:cNvSpPr/>
          <p:nvPr/>
        </p:nvSpPr>
        <p:spPr>
          <a:xfrm>
            <a:off x="384313" y="1517300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061778" y="2703341"/>
            <a:ext cx="4570555" cy="246221"/>
            <a:chOff x="3061778" y="2673753"/>
            <a:chExt cx="4570555" cy="246221"/>
          </a:xfrm>
        </p:grpSpPr>
        <p:sp>
          <p:nvSpPr>
            <p:cNvPr id="34" name="TextBox 33"/>
            <p:cNvSpPr txBox="1"/>
            <p:nvPr/>
          </p:nvSpPr>
          <p:spPr>
            <a:xfrm>
              <a:off x="3061778" y="2673753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</a:rPr>
                <a:t>변경 비밀번호</a:t>
              </a:r>
            </a:p>
          </p:txBody>
        </p:sp>
        <p:cxnSp>
          <p:nvCxnSpPr>
            <p:cNvPr id="36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2919974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061778" y="3032992"/>
            <a:ext cx="4570555" cy="246221"/>
            <a:chOff x="3061778" y="2653541"/>
            <a:chExt cx="4570555" cy="246221"/>
          </a:xfrm>
        </p:grpSpPr>
        <p:sp>
          <p:nvSpPr>
            <p:cNvPr id="39" name="TextBox 38"/>
            <p:cNvSpPr txBox="1"/>
            <p:nvPr/>
          </p:nvSpPr>
          <p:spPr>
            <a:xfrm>
              <a:off x="3061778" y="2653541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</a:rPr>
                <a:t>변경 비밀번호 확인</a:t>
              </a:r>
            </a:p>
          </p:txBody>
        </p:sp>
        <p:cxnSp>
          <p:nvCxnSpPr>
            <p:cNvPr id="40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2899762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061778" y="1628122"/>
            <a:ext cx="4585020" cy="278116"/>
            <a:chOff x="3061778" y="1628122"/>
            <a:chExt cx="4585020" cy="278116"/>
          </a:xfrm>
        </p:grpSpPr>
        <p:cxnSp>
          <p:nvCxnSpPr>
            <p:cNvPr id="32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1906238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61778" y="166001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이름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72428" y="1628122"/>
              <a:ext cx="3474370" cy="2781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홍길동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61778" y="1975119"/>
            <a:ext cx="4585020" cy="278116"/>
            <a:chOff x="3061778" y="2119787"/>
            <a:chExt cx="4585020" cy="278116"/>
          </a:xfrm>
        </p:grpSpPr>
        <p:cxnSp>
          <p:nvCxnSpPr>
            <p:cNvPr id="37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2397903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061778" y="2151682"/>
              <a:ext cx="569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172428" y="2119787"/>
              <a:ext cx="3474370" cy="2781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hong123</a:t>
              </a:r>
              <a:endPara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730596" y="2398746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3</a:t>
            </a:r>
            <a:endParaRPr kumimoji="1" lang="x-none" altLang="en-US" sz="1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061778" y="3346295"/>
            <a:ext cx="4574972" cy="278116"/>
            <a:chOff x="3061778" y="3682719"/>
            <a:chExt cx="4574972" cy="278116"/>
          </a:xfrm>
        </p:grpSpPr>
        <p:sp>
          <p:nvSpPr>
            <p:cNvPr id="41" name="TextBox 40"/>
            <p:cNvSpPr txBox="1"/>
            <p:nvPr/>
          </p:nvSpPr>
          <p:spPr>
            <a:xfrm>
              <a:off x="3061778" y="3714614"/>
              <a:ext cx="954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휴대전화번호</a:t>
              </a:r>
            </a:p>
          </p:txBody>
        </p:sp>
        <p:cxnSp>
          <p:nvCxnSpPr>
            <p:cNvPr id="46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3960835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4162380" y="3682719"/>
              <a:ext cx="3474370" cy="278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010-1234-5678</a:t>
              </a:r>
              <a:endPara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61778" y="3702526"/>
            <a:ext cx="4574972" cy="297166"/>
            <a:chOff x="3061778" y="4131400"/>
            <a:chExt cx="4574972" cy="297166"/>
          </a:xfrm>
        </p:grpSpPr>
        <p:sp>
          <p:nvSpPr>
            <p:cNvPr id="47" name="TextBox 46"/>
            <p:cNvSpPr txBox="1"/>
            <p:nvPr/>
          </p:nvSpPr>
          <p:spPr>
            <a:xfrm>
              <a:off x="3061778" y="418234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생년월일</a:t>
              </a:r>
            </a:p>
          </p:txBody>
        </p:sp>
        <p:cxnSp>
          <p:nvCxnSpPr>
            <p:cNvPr id="48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4428566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4162380" y="4131400"/>
              <a:ext cx="3474370" cy="278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1999.01.01</a:t>
              </a:r>
              <a:endPara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061778" y="4122373"/>
            <a:ext cx="4570555" cy="246221"/>
            <a:chOff x="3061778" y="4629703"/>
            <a:chExt cx="4570555" cy="246221"/>
          </a:xfrm>
        </p:grpSpPr>
        <p:sp>
          <p:nvSpPr>
            <p:cNvPr id="49" name="TextBox 48"/>
            <p:cNvSpPr txBox="1"/>
            <p:nvPr/>
          </p:nvSpPr>
          <p:spPr>
            <a:xfrm>
              <a:off x="3061778" y="4629703"/>
              <a:ext cx="6085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성별</a:t>
              </a:r>
            </a:p>
          </p:txBody>
        </p:sp>
        <p:cxnSp>
          <p:nvCxnSpPr>
            <p:cNvPr id="50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4875924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3061778" y="4421507"/>
            <a:ext cx="4570555" cy="293991"/>
            <a:chOff x="3061778" y="5115435"/>
            <a:chExt cx="4570555" cy="293991"/>
          </a:xfrm>
        </p:grpSpPr>
        <p:sp>
          <p:nvSpPr>
            <p:cNvPr id="51" name="TextBox 50"/>
            <p:cNvSpPr txBox="1"/>
            <p:nvPr/>
          </p:nvSpPr>
          <p:spPr>
            <a:xfrm>
              <a:off x="3061778" y="5163205"/>
              <a:ext cx="569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이메일</a:t>
              </a:r>
            </a:p>
          </p:txBody>
        </p:sp>
        <p:cxnSp>
          <p:nvCxnSpPr>
            <p:cNvPr id="52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5409426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60E9415-1434-8ABD-40EB-071B04BB6AB6}"/>
                </a:ext>
              </a:extLst>
            </p:cNvPr>
            <p:cNvSpPr/>
            <p:nvPr/>
          </p:nvSpPr>
          <p:spPr>
            <a:xfrm>
              <a:off x="6451488" y="5123809"/>
              <a:ext cx="1148284" cy="2613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중복확인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162380" y="5115435"/>
              <a:ext cx="2205288" cy="278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hong123</a:t>
              </a:r>
              <a:endPara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3852959" y="1394133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2</a:t>
            </a:r>
            <a:endParaRPr kumimoji="1" lang="x-none" altLang="en-US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3862762" y="341209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5</a:t>
            </a:r>
            <a:endParaRPr kumimoji="1" lang="x-none" altLang="en-US" sz="12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066195" y="4920074"/>
            <a:ext cx="4570555" cy="1016988"/>
            <a:chOff x="2204686" y="3452572"/>
            <a:chExt cx="3313346" cy="1016988"/>
          </a:xfrm>
        </p:grpSpPr>
        <p:sp>
          <p:nvSpPr>
            <p:cNvPr id="65" name="TextBox 64"/>
            <p:cNvSpPr txBox="1"/>
            <p:nvPr/>
          </p:nvSpPr>
          <p:spPr>
            <a:xfrm>
              <a:off x="2204686" y="3827854"/>
              <a:ext cx="319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주소</a:t>
              </a:r>
            </a:p>
          </p:txBody>
        </p:sp>
        <p:cxnSp>
          <p:nvCxnSpPr>
            <p:cNvPr id="66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4074075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3698793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204686" y="3452572"/>
              <a:ext cx="5057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우편번호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4686" y="4223339"/>
              <a:ext cx="5057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latin typeface="맑은 고딕" panose="020B0503020000020004" pitchFamily="50" charset="-127"/>
                </a:rPr>
                <a:t>상세주소</a:t>
              </a:r>
              <a:endParaRPr lang="ko-KR" altLang="en-US" sz="1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70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2278455" y="4469560"/>
              <a:ext cx="323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타원 71"/>
          <p:cNvSpPr/>
          <p:nvPr/>
        </p:nvSpPr>
        <p:spPr>
          <a:xfrm>
            <a:off x="4208526" y="4157751"/>
            <a:ext cx="117314" cy="117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4746740" y="4157751"/>
            <a:ext cx="117314" cy="117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06383" y="410136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여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20352" y="410197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남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3061778" y="2391287"/>
            <a:ext cx="4570555" cy="246221"/>
            <a:chOff x="3061778" y="2673753"/>
            <a:chExt cx="4570555" cy="246221"/>
          </a:xfrm>
        </p:grpSpPr>
        <p:sp>
          <p:nvSpPr>
            <p:cNvPr id="77" name="TextBox 76"/>
            <p:cNvSpPr txBox="1"/>
            <p:nvPr/>
          </p:nvSpPr>
          <p:spPr>
            <a:xfrm>
              <a:off x="3061778" y="2673753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</a:rPr>
                <a:t>현재 비밀번호</a:t>
              </a:r>
            </a:p>
          </p:txBody>
        </p:sp>
        <p:cxnSp>
          <p:nvCxnSpPr>
            <p:cNvPr id="78" name="직선 연결선[R] 53">
              <a:extLst>
                <a:ext uri="{FF2B5EF4-FFF2-40B4-BE49-F238E27FC236}">
                  <a16:creationId xmlns:a16="http://schemas.microsoft.com/office/drawing/2014/main" id="{DBCE627C-64B0-8D0A-EF29-6300C86E6485}"/>
                </a:ext>
              </a:extLst>
            </p:cNvPr>
            <p:cNvCxnSpPr/>
            <p:nvPr/>
          </p:nvCxnSpPr>
          <p:spPr>
            <a:xfrm>
              <a:off x="3163538" y="2919974"/>
              <a:ext cx="4468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816910" y="2840164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4</a:t>
            </a:r>
            <a:endParaRPr kumimoji="1" lang="x-none" altLang="en-US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60E9415-1434-8ABD-40EB-071B04BB6AB6}"/>
              </a:ext>
            </a:extLst>
          </p:cNvPr>
          <p:cNvSpPr/>
          <p:nvPr/>
        </p:nvSpPr>
        <p:spPr>
          <a:xfrm>
            <a:off x="6484049" y="2341999"/>
            <a:ext cx="1148284" cy="261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336688" y="146878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1</a:t>
            </a:r>
            <a:endParaRPr kumimoji="1" lang="x-none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7D46476-A78E-9B03-9184-B29A2FAC6C8D}"/>
              </a:ext>
            </a:extLst>
          </p:cNvPr>
          <p:cNvSpPr/>
          <p:nvPr/>
        </p:nvSpPr>
        <p:spPr>
          <a:xfrm>
            <a:off x="7000875" y="6122593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6721591" y="6032171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6</a:t>
            </a:r>
            <a:endParaRPr kumimoji="1" lang="x-none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4152244" y="4854692"/>
            <a:ext cx="3447528" cy="278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123-45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52244" y="5243308"/>
            <a:ext cx="3447528" cy="278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서울시 </a:t>
            </a:r>
            <a:r>
              <a:rPr kumimoji="1"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가나구</a:t>
            </a:r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다라동</a:t>
            </a:r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마바사아파트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152244" y="5623036"/>
            <a:ext cx="3447528" cy="278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101</a:t>
            </a:r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 </a:t>
            </a:r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</a:t>
            </a:r>
            <a:r>
              <a: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E41298-CF61-6693-BBA5-3721551EA289}"/>
              </a:ext>
            </a:extLst>
          </p:cNvPr>
          <p:cNvSpPr txBox="1"/>
          <p:nvPr/>
        </p:nvSpPr>
        <p:spPr>
          <a:xfrm>
            <a:off x="492730" y="1514861"/>
            <a:ext cx="1127232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회원정보수정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회원탈퇴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질문 관리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802181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875647"/>
              </p:ext>
            </p:extLst>
          </p:nvPr>
        </p:nvGraphicFramePr>
        <p:xfrm>
          <a:off x="8865704" y="747423"/>
          <a:ext cx="3326296" cy="17064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전체 회원들의 질문 목록</a:t>
                      </a:r>
                      <a:endParaRPr lang="en-US" altLang="x-none" sz="1000" dirty="0"/>
                    </a:p>
                    <a:p>
                      <a:r>
                        <a:rPr lang="ko-KR" altLang="en-US" sz="1000" dirty="0"/>
                        <a:t>최신 글이 가상 상단으로 목록화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선택 시 상세 화면으로 이동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링크 하이라이트 표시 필요</a:t>
                      </a:r>
                      <a:endParaRPr lang="x-none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36626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고객센터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b="0" dirty="0"/>
                        <a:t>1:1</a:t>
                      </a:r>
                      <a:r>
                        <a:rPr lang="ko-KR" altLang="en-US" sz="1200" b="0" dirty="0"/>
                        <a:t>질문 관리</a:t>
                      </a: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200" dirty="0" err="1"/>
                        <a:t>adminQuestionList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/>
                        <a:t>1: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 질문 목록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" name="오각형 1"/>
          <p:cNvSpPr/>
          <p:nvPr/>
        </p:nvSpPr>
        <p:spPr>
          <a:xfrm>
            <a:off x="384313" y="1997565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EE41298-CF61-6693-BBA5-3721551EA289}"/>
              </a:ext>
            </a:extLst>
          </p:cNvPr>
          <p:cNvSpPr txBox="1"/>
          <p:nvPr/>
        </p:nvSpPr>
        <p:spPr>
          <a:xfrm>
            <a:off x="492730" y="1514861"/>
            <a:ext cx="1127232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회원정보수정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회원탈퇴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질문 관리</a:t>
            </a:r>
            <a:endParaRPr lang="en-US" altLang="ko-KR" sz="1000" b="1" dirty="0"/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2F51677E-5D88-7A63-C5B5-3F85AF838FB3}"/>
              </a:ext>
            </a:extLst>
          </p:cNvPr>
          <p:cNvGraphicFramePr>
            <a:graphicFrameLocks noGrp="1"/>
          </p:cNvGraphicFramePr>
          <p:nvPr/>
        </p:nvGraphicFramePr>
        <p:xfrm>
          <a:off x="2911095" y="2428144"/>
          <a:ext cx="4963532" cy="1423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4271">
                  <a:extLst>
                    <a:ext uri="{9D8B030D-6E8A-4147-A177-3AD203B41FA5}">
                      <a16:colId xmlns:a16="http://schemas.microsoft.com/office/drawing/2014/main" val="4008456703"/>
                    </a:ext>
                  </a:extLst>
                </a:gridCol>
                <a:gridCol w="3055434">
                  <a:extLst>
                    <a:ext uri="{9D8B030D-6E8A-4147-A177-3AD203B41FA5}">
                      <a16:colId xmlns:a16="http://schemas.microsoft.com/office/drawing/2014/main" val="2480148016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945165379"/>
                    </a:ext>
                  </a:extLst>
                </a:gridCol>
                <a:gridCol w="548276">
                  <a:extLst>
                    <a:ext uri="{9D8B030D-6E8A-4147-A177-3AD203B41FA5}">
                      <a16:colId xmlns:a16="http://schemas.microsoft.com/office/drawing/2014/main" val="2996112829"/>
                    </a:ext>
                  </a:extLst>
                </a:gridCol>
              </a:tblGrid>
              <a:tr h="25930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제목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9293"/>
                  </a:ext>
                </a:extLst>
              </a:tr>
              <a:tr h="38814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3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u="sng" dirty="0"/>
                        <a:t>비밀번호</a:t>
                      </a:r>
                      <a:r>
                        <a:rPr lang="ko-KR" altLang="en-US" sz="1000" u="sng" dirty="0"/>
                        <a:t> 변경오류</a:t>
                      </a:r>
                      <a:endParaRPr lang="x-none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-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52579"/>
                  </a:ext>
                </a:extLst>
              </a:tr>
              <a:tr h="38814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u="sng" dirty="0"/>
                        <a:t>아이디변경어렵나요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O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17987"/>
                  </a:ext>
                </a:extLst>
              </a:tr>
              <a:tr h="38814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u="sng" dirty="0"/>
                        <a:t>공유방법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O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4671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C4210C7-0857-6BCE-196D-E1C9255F4964}"/>
              </a:ext>
            </a:extLst>
          </p:cNvPr>
          <p:cNvSpPr txBox="1"/>
          <p:nvPr/>
        </p:nvSpPr>
        <p:spPr>
          <a:xfrm>
            <a:off x="2834360" y="1823161"/>
            <a:ext cx="190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1:1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 질문 관리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ECA76BA-1323-7CEC-1178-ACBB5501F0EA}"/>
              </a:ext>
            </a:extLst>
          </p:cNvPr>
          <p:cNvSpPr/>
          <p:nvPr/>
        </p:nvSpPr>
        <p:spPr>
          <a:xfrm>
            <a:off x="2540500" y="2646646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7035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940952"/>
              </p:ext>
            </p:extLst>
          </p:nvPr>
        </p:nvGraphicFramePr>
        <p:xfrm>
          <a:off x="8865704" y="747423"/>
          <a:ext cx="3326296" cy="18040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작성한 질문의 상세 내용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답변 내용 표기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버튼 선택 시 </a:t>
                      </a:r>
                      <a:r>
                        <a:rPr lang="en-US" altLang="x-none" sz="1000" dirty="0"/>
                        <a:t>1</a:t>
                      </a:r>
                      <a:r>
                        <a:rPr lang="en-US" altLang="ko-KR" sz="1000" dirty="0"/>
                        <a:t>:1</a:t>
                      </a:r>
                      <a:r>
                        <a:rPr lang="ko-KR" altLang="en-US" sz="1000" dirty="0"/>
                        <a:t>질문 목록 화면으로 이동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279664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35535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관리자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고객센터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질문 관리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200" dirty="0" err="1"/>
                        <a:t>adminQuestionView</a:t>
                      </a:r>
                      <a:endParaRPr lang="en-US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/>
                        <a:t>1: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 질문 상세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" name="오각형 1"/>
          <p:cNvSpPr/>
          <p:nvPr/>
        </p:nvSpPr>
        <p:spPr>
          <a:xfrm>
            <a:off x="384313" y="1997565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449967" y="1661264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1</a:t>
            </a:r>
            <a:endParaRPr kumimoji="1" lang="x-none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E41298-CF61-6693-BBA5-3721551EA289}"/>
              </a:ext>
            </a:extLst>
          </p:cNvPr>
          <p:cNvSpPr txBox="1"/>
          <p:nvPr/>
        </p:nvSpPr>
        <p:spPr>
          <a:xfrm>
            <a:off x="492730" y="1514861"/>
            <a:ext cx="1127232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회원정보수정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회원탈퇴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질문 관리</a:t>
            </a:r>
            <a:endParaRPr lang="en-US" altLang="ko-KR" sz="1000" b="1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9A76904-F4BC-74BA-DC70-C647426F4F10}"/>
              </a:ext>
            </a:extLst>
          </p:cNvPr>
          <p:cNvGraphicFramePr>
            <a:graphicFrameLocks noGrp="1"/>
          </p:cNvGraphicFramePr>
          <p:nvPr/>
        </p:nvGraphicFramePr>
        <p:xfrm>
          <a:off x="2603625" y="2212995"/>
          <a:ext cx="5464202" cy="1234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9089">
                  <a:extLst>
                    <a:ext uri="{9D8B030D-6E8A-4147-A177-3AD203B41FA5}">
                      <a16:colId xmlns:a16="http://schemas.microsoft.com/office/drawing/2014/main" val="1730045050"/>
                    </a:ext>
                  </a:extLst>
                </a:gridCol>
                <a:gridCol w="4785113">
                  <a:extLst>
                    <a:ext uri="{9D8B030D-6E8A-4147-A177-3AD203B41FA5}">
                      <a16:colId xmlns:a16="http://schemas.microsoft.com/office/drawing/2014/main" val="3093116719"/>
                    </a:ext>
                  </a:extLst>
                </a:gridCol>
              </a:tblGrid>
              <a:tr h="257247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sz="1000" dirty="0"/>
                        <a:t>비밀번호</a:t>
                      </a:r>
                      <a:r>
                        <a:rPr lang="ko-KR" altLang="en-US" sz="1000" dirty="0"/>
                        <a:t> 변경오류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72373"/>
                  </a:ext>
                </a:extLst>
              </a:tr>
              <a:tr h="245327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022.03.01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4837"/>
                  </a:ext>
                </a:extLst>
              </a:tr>
              <a:tr h="731597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비밀번호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변경하고싶은데</a:t>
                      </a:r>
                      <a:r>
                        <a:rPr lang="ko-KR" altLang="en-US" sz="1000" dirty="0"/>
                        <a:t> 자꾸 오류가 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방법이 </a:t>
                      </a:r>
                      <a:r>
                        <a:rPr lang="ko-KR" altLang="en-US" sz="1000" dirty="0" err="1"/>
                        <a:t>있을까용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8342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E3AB7AE-6A2D-30FA-FADA-14520E7642EC}"/>
              </a:ext>
            </a:extLst>
          </p:cNvPr>
          <p:cNvSpPr txBox="1"/>
          <p:nvPr/>
        </p:nvSpPr>
        <p:spPr>
          <a:xfrm>
            <a:off x="2516299" y="3529147"/>
            <a:ext cx="1208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j-lt"/>
                <a:ea typeface="맑은 고딕" panose="020B0503020000020004" pitchFamily="50" charset="-127"/>
              </a:rPr>
              <a:t>답변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F9ED5DC-F85B-4B9E-1B84-0ED596285A16}"/>
              </a:ext>
            </a:extLst>
          </p:cNvPr>
          <p:cNvSpPr/>
          <p:nvPr/>
        </p:nvSpPr>
        <p:spPr>
          <a:xfrm>
            <a:off x="2260396" y="3623877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7AB5A-04C3-F8E0-841F-F6EE9015EB29}"/>
              </a:ext>
            </a:extLst>
          </p:cNvPr>
          <p:cNvSpPr txBox="1"/>
          <p:nvPr/>
        </p:nvSpPr>
        <p:spPr>
          <a:xfrm>
            <a:off x="2567712" y="1755415"/>
            <a:ext cx="190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1:1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 질문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64C0-C6A3-097D-4D2D-C13FC7B10371}"/>
              </a:ext>
            </a:extLst>
          </p:cNvPr>
          <p:cNvSpPr/>
          <p:nvPr/>
        </p:nvSpPr>
        <p:spPr>
          <a:xfrm>
            <a:off x="7077792" y="6035052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B269CA-EB9D-8BEC-71DC-673DF00E7610}"/>
              </a:ext>
            </a:extLst>
          </p:cNvPr>
          <p:cNvSpPr/>
          <p:nvPr/>
        </p:nvSpPr>
        <p:spPr>
          <a:xfrm>
            <a:off x="6924134" y="584361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graphicFrame>
        <p:nvGraphicFramePr>
          <p:cNvPr id="31" name="표 7">
            <a:extLst>
              <a:ext uri="{FF2B5EF4-FFF2-40B4-BE49-F238E27FC236}">
                <a16:creationId xmlns:a16="http://schemas.microsoft.com/office/drawing/2014/main" id="{71E11A6E-9B54-5717-3744-D9278A95D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62749"/>
              </p:ext>
            </p:extLst>
          </p:nvPr>
        </p:nvGraphicFramePr>
        <p:xfrm>
          <a:off x="2586666" y="3898883"/>
          <a:ext cx="5464202" cy="187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1793">
                  <a:extLst>
                    <a:ext uri="{9D8B030D-6E8A-4147-A177-3AD203B41FA5}">
                      <a16:colId xmlns:a16="http://schemas.microsoft.com/office/drawing/2014/main" val="1730045050"/>
                    </a:ext>
                  </a:extLst>
                </a:gridCol>
                <a:gridCol w="4772409">
                  <a:extLst>
                    <a:ext uri="{9D8B030D-6E8A-4147-A177-3AD203B41FA5}">
                      <a16:colId xmlns:a16="http://schemas.microsoft.com/office/drawing/2014/main" val="3093116719"/>
                    </a:ext>
                  </a:extLst>
                </a:gridCol>
              </a:tblGrid>
              <a:tr h="260520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022.03.02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4837"/>
                  </a:ext>
                </a:extLst>
              </a:tr>
              <a:tr h="413256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안녕하세요</a:t>
                      </a:r>
                      <a:r>
                        <a:rPr lang="ko-KR" altLang="en-US" sz="1000" dirty="0"/>
                        <a:t> 고객님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비밀번호 오류는 기존 비밀번호와 변경하시려는 비밀번호 사이의 오류로 보입니다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x-none" sz="1000" dirty="0"/>
                    </a:p>
                    <a:p>
                      <a:r>
                        <a:rPr lang="ko-KR" altLang="en-US" sz="1000" dirty="0"/>
                        <a:t>기존 비밀번호는 로그인 시 사용하셨던 비밀번호이며 변경 비밀번호는 이후 원하시는 비밀번호 이며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변경 확인 비밀번호 또한 동일하게 작성하셔야 정상적인 변경이 가능합니다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재시도 후 문제가 있을 시 번거로우시겠지만 문의 부탁드립니다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x-none" sz="1000" dirty="0"/>
                    </a:p>
                    <a:p>
                      <a:r>
                        <a:rPr lang="ko-KR" altLang="en-US" sz="1000" dirty="0"/>
                        <a:t>감사합니다</a:t>
                      </a:r>
                      <a:r>
                        <a:rPr lang="en-US" altLang="ko-KR" sz="1000" dirty="0"/>
                        <a:t>.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8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07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1515"/>
              </p:ext>
            </p:extLst>
          </p:nvPr>
        </p:nvGraphicFramePr>
        <p:xfrm>
          <a:off x="8865704" y="747423"/>
          <a:ext cx="3326296" cy="22647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2264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작성한 질문의 상세 내용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질문의 답변 작성 칸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텍스트필드로 작업 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버튼 선택 시 </a:t>
                      </a:r>
                      <a:r>
                        <a:rPr lang="en-US" altLang="x-none" sz="1000" dirty="0"/>
                        <a:t>1</a:t>
                      </a:r>
                      <a:r>
                        <a:rPr lang="en-US" altLang="ko-KR" sz="1000" dirty="0"/>
                        <a:t>:1</a:t>
                      </a:r>
                      <a:r>
                        <a:rPr lang="ko-KR" altLang="en-US" sz="1000" dirty="0"/>
                        <a:t>질문 목록 화면으로 이동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279664"/>
                  </a:ext>
                </a:extLst>
              </a:tr>
              <a:tr h="460709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4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버튼 선택 시 저장되어 목록으로 이동 됨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이후 사용자에게 노출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656093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21918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관리자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고객센터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질문 관리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200" dirty="0" err="1"/>
                        <a:t>adminQuestionModify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/>
                        <a:t>1: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 질문 답변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94084" y="996587"/>
            <a:ext cx="4353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u="sng" dirty="0"/>
              <a:t>홍길동</a:t>
            </a:r>
            <a:r>
              <a:rPr lang="ko-KR" altLang="en-US" sz="1000" b="1" dirty="0"/>
              <a:t>님 </a:t>
            </a:r>
            <a:r>
              <a:rPr lang="en-US" altLang="ko-KR" sz="1000" b="1" dirty="0"/>
              <a:t>(</a:t>
            </a:r>
            <a:r>
              <a:rPr lang="ko-KR" altLang="en-US" sz="1000" dirty="0"/>
              <a:t>마지막 로그인 시간 </a:t>
            </a:r>
            <a:r>
              <a:rPr lang="en-US" altLang="ko-KR" sz="1000" dirty="0"/>
              <a:t>:1</a:t>
            </a:r>
            <a:r>
              <a:rPr lang="ko-KR" altLang="en-US" sz="1000" dirty="0"/>
              <a:t>시간 </a:t>
            </a:r>
            <a:r>
              <a:rPr lang="en-US" altLang="ko-KR" sz="1000" dirty="0"/>
              <a:t>20</a:t>
            </a:r>
            <a:r>
              <a:rPr lang="ko-KR" altLang="en-US" sz="1000" dirty="0"/>
              <a:t>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519" y="4647338"/>
            <a:ext cx="1678905" cy="1118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474" y="4654553"/>
            <a:ext cx="670551" cy="1118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898" y="478052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150GB </a:t>
            </a:r>
            <a:r>
              <a:rPr lang="ko-KR" altLang="en-US" sz="1000" dirty="0"/>
              <a:t>중 </a:t>
            </a:r>
            <a:r>
              <a:rPr lang="en-US" altLang="ko-KR" sz="1000" dirty="0"/>
              <a:t>50GB</a:t>
            </a:r>
            <a:r>
              <a:rPr lang="ko-KR" altLang="en-US" sz="1000" dirty="0"/>
              <a:t>사용</a:t>
            </a:r>
          </a:p>
        </p:txBody>
      </p:sp>
      <p:sp>
        <p:nvSpPr>
          <p:cNvPr id="2" name="오각형 1"/>
          <p:cNvSpPr/>
          <p:nvPr/>
        </p:nvSpPr>
        <p:spPr>
          <a:xfrm>
            <a:off x="384313" y="1997565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0568" y="996587"/>
            <a:ext cx="1423516" cy="218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2449967" y="1661264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1</a:t>
            </a:r>
            <a:endParaRPr kumimoji="1" lang="x-none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E41298-CF61-6693-BBA5-3721551EA289}"/>
              </a:ext>
            </a:extLst>
          </p:cNvPr>
          <p:cNvSpPr txBox="1"/>
          <p:nvPr/>
        </p:nvSpPr>
        <p:spPr>
          <a:xfrm>
            <a:off x="492730" y="1514861"/>
            <a:ext cx="1127232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회원정보수정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회원탈퇴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질문 관리</a:t>
            </a:r>
            <a:endParaRPr lang="en-US" altLang="ko-KR" sz="1000" b="1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9A76904-F4BC-74BA-DC70-C647426F4F10}"/>
              </a:ext>
            </a:extLst>
          </p:cNvPr>
          <p:cNvGraphicFramePr>
            <a:graphicFrameLocks noGrp="1"/>
          </p:cNvGraphicFramePr>
          <p:nvPr/>
        </p:nvGraphicFramePr>
        <p:xfrm>
          <a:off x="2603625" y="2212995"/>
          <a:ext cx="5464202" cy="1234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9089">
                  <a:extLst>
                    <a:ext uri="{9D8B030D-6E8A-4147-A177-3AD203B41FA5}">
                      <a16:colId xmlns:a16="http://schemas.microsoft.com/office/drawing/2014/main" val="1730045050"/>
                    </a:ext>
                  </a:extLst>
                </a:gridCol>
                <a:gridCol w="4785113">
                  <a:extLst>
                    <a:ext uri="{9D8B030D-6E8A-4147-A177-3AD203B41FA5}">
                      <a16:colId xmlns:a16="http://schemas.microsoft.com/office/drawing/2014/main" val="3093116719"/>
                    </a:ext>
                  </a:extLst>
                </a:gridCol>
              </a:tblGrid>
              <a:tr h="257247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sz="1000" dirty="0"/>
                        <a:t>비밀번호</a:t>
                      </a:r>
                      <a:r>
                        <a:rPr lang="ko-KR" altLang="en-US" sz="1000" dirty="0"/>
                        <a:t> 변경오류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72373"/>
                  </a:ext>
                </a:extLst>
              </a:tr>
              <a:tr h="245327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r>
                        <a:rPr lang="en-US" altLang="ko-KR" sz="1000" dirty="0"/>
                        <a:t>022.03.01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4837"/>
                  </a:ext>
                </a:extLst>
              </a:tr>
              <a:tr h="731597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비밀번호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변경하고싶은데</a:t>
                      </a:r>
                      <a:r>
                        <a:rPr lang="ko-KR" altLang="en-US" sz="1000" dirty="0"/>
                        <a:t> 자꾸 오류가 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방법이 </a:t>
                      </a:r>
                      <a:r>
                        <a:rPr lang="ko-KR" altLang="en-US" sz="1000" dirty="0" err="1"/>
                        <a:t>있을까용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83424"/>
                  </a:ext>
                </a:extLst>
              </a:tr>
            </a:tbl>
          </a:graphicData>
        </a:graphic>
      </p:graphicFrame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B8FED96B-5E87-0B2C-9672-B98BA6F3C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00127"/>
              </p:ext>
            </p:extLst>
          </p:nvPr>
        </p:nvGraphicFramePr>
        <p:xfrm>
          <a:off x="2586666" y="3898883"/>
          <a:ext cx="5464202" cy="161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1793">
                  <a:extLst>
                    <a:ext uri="{9D8B030D-6E8A-4147-A177-3AD203B41FA5}">
                      <a16:colId xmlns:a16="http://schemas.microsoft.com/office/drawing/2014/main" val="1730045050"/>
                    </a:ext>
                  </a:extLst>
                </a:gridCol>
                <a:gridCol w="4772409">
                  <a:extLst>
                    <a:ext uri="{9D8B030D-6E8A-4147-A177-3AD203B41FA5}">
                      <a16:colId xmlns:a16="http://schemas.microsoft.com/office/drawing/2014/main" val="3093116719"/>
                    </a:ext>
                  </a:extLst>
                </a:gridCol>
              </a:tblGrid>
              <a:tr h="413256"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안녕하세요</a:t>
                      </a:r>
                      <a:r>
                        <a:rPr lang="ko-KR" altLang="en-US" sz="1000" dirty="0"/>
                        <a:t> 고객님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비밀번호 오류는 기존 비밀번호와 변경하시려는 비밀번호 사이의 오류로 보입니다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x-none" sz="1000" dirty="0"/>
                    </a:p>
                    <a:p>
                      <a:r>
                        <a:rPr lang="ko-KR" altLang="en-US" sz="1000" dirty="0"/>
                        <a:t>기존 비밀번호는 로그인 시 사용하셨던 비밀번호이며 변경 비밀번호는 이후 원하시는 비밀번호 이며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변경 확인 비밀번호 또한 동일하게 작성하셔야 정상적인 변경이 가능합니다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재시도 후 문제가 있을 시 번거로우시겠지만 문의 부탁드립니다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x-none" sz="1000" dirty="0"/>
                    </a:p>
                    <a:p>
                      <a:r>
                        <a:rPr lang="ko-KR" altLang="en-US" sz="1000" dirty="0"/>
                        <a:t>감사합니다</a:t>
                      </a:r>
                      <a:r>
                        <a:rPr lang="en-US" altLang="ko-KR" sz="1000" dirty="0"/>
                        <a:t>.</a:t>
                      </a:r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8342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E3AB7AE-6A2D-30FA-FADA-14520E7642EC}"/>
              </a:ext>
            </a:extLst>
          </p:cNvPr>
          <p:cNvSpPr txBox="1"/>
          <p:nvPr/>
        </p:nvSpPr>
        <p:spPr>
          <a:xfrm>
            <a:off x="2516299" y="3529147"/>
            <a:ext cx="1208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j-lt"/>
                <a:ea typeface="맑은 고딕" panose="020B0503020000020004" pitchFamily="50" charset="-127"/>
              </a:rPr>
              <a:t>답변 작성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F9ED5DC-F85B-4B9E-1B84-0ED596285A16}"/>
              </a:ext>
            </a:extLst>
          </p:cNvPr>
          <p:cNvSpPr/>
          <p:nvPr/>
        </p:nvSpPr>
        <p:spPr>
          <a:xfrm>
            <a:off x="2260396" y="3623877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7AB5A-04C3-F8E0-841F-F6EE9015EB29}"/>
              </a:ext>
            </a:extLst>
          </p:cNvPr>
          <p:cNvSpPr txBox="1"/>
          <p:nvPr/>
        </p:nvSpPr>
        <p:spPr>
          <a:xfrm>
            <a:off x="2567712" y="1755415"/>
            <a:ext cx="190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1:1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 질문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64C0-C6A3-097D-4D2D-C13FC7B10371}"/>
              </a:ext>
            </a:extLst>
          </p:cNvPr>
          <p:cNvSpPr/>
          <p:nvPr/>
        </p:nvSpPr>
        <p:spPr>
          <a:xfrm>
            <a:off x="7077792" y="6035052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B269CA-EB9D-8BEC-71DC-673DF00E7610}"/>
              </a:ext>
            </a:extLst>
          </p:cNvPr>
          <p:cNvSpPr/>
          <p:nvPr/>
        </p:nvSpPr>
        <p:spPr>
          <a:xfrm>
            <a:off x="5677656" y="5798895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x-none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FE78C8-4E79-6B62-13BC-2D323E859998}"/>
              </a:ext>
            </a:extLst>
          </p:cNvPr>
          <p:cNvSpPr/>
          <p:nvPr/>
        </p:nvSpPr>
        <p:spPr>
          <a:xfrm>
            <a:off x="5984972" y="6035052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D406C5-F2FE-7BC5-6B78-0F6351820F86}"/>
              </a:ext>
            </a:extLst>
          </p:cNvPr>
          <p:cNvSpPr/>
          <p:nvPr/>
        </p:nvSpPr>
        <p:spPr>
          <a:xfrm>
            <a:off x="6915442" y="575429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6366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46612"/>
              </p:ext>
            </p:extLst>
          </p:nvPr>
        </p:nvGraphicFramePr>
        <p:xfrm>
          <a:off x="137048" y="1329100"/>
          <a:ext cx="11925998" cy="54047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0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en-US" altLang="ko-KR" b="0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월요일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화요일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수요일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목요일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금요일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토요일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3/27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3/28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3/29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3/30</a:t>
                      </a:r>
                      <a:endParaRPr lang="en-US" altLang="ko-KR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2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233" y="783977"/>
            <a:ext cx="698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MD이솝체" panose="02020603020101020101" pitchFamily="18" charset="-127"/>
                <a:ea typeface="MD이솝체" panose="02020603020101020101" pitchFamily="18" charset="-127"/>
              </a:rPr>
              <a:t>4</a:t>
            </a:r>
            <a:r>
              <a:rPr lang="ko-KR" altLang="en-US" sz="2500" dirty="0">
                <a:latin typeface="MD이솝체" panose="02020603020101020101" pitchFamily="18" charset="-127"/>
                <a:ea typeface="MD이솝체" panose="02020603020101020101" pitchFamily="18" charset="-127"/>
              </a:rPr>
              <a:t>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20307" y="5115889"/>
            <a:ext cx="368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로고 디자인 및 </a:t>
            </a:r>
            <a:r>
              <a:rPr lang="ko-KR" altLang="en-US" sz="1400" dirty="0" err="1">
                <a:solidFill>
                  <a:schemeClr val="accent2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퍼블</a:t>
            </a:r>
            <a:r>
              <a:rPr lang="ko-KR" altLang="en-US" sz="1400" dirty="0">
                <a:solidFill>
                  <a:schemeClr val="accent2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디자인 선택</a:t>
            </a:r>
            <a:endParaRPr lang="en-US" altLang="ko-KR" sz="1400" dirty="0">
              <a:solidFill>
                <a:schemeClr val="accent2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2706917" y="276642"/>
            <a:ext cx="6135720" cy="438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프로젝트 계획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(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추후 논의한 후 추가할 예정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325" y="161365"/>
            <a:ext cx="2438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HHMemories</a:t>
            </a:r>
            <a:endParaRPr lang="ko-KR" altLang="en-US" sz="25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68328" y="5122787"/>
            <a:ext cx="10420326" cy="246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206306-33C8-4E15-9C02-0B78BE081976}"/>
              </a:ext>
            </a:extLst>
          </p:cNvPr>
          <p:cNvSpPr txBox="1"/>
          <p:nvPr/>
        </p:nvSpPr>
        <p:spPr>
          <a:xfrm>
            <a:off x="4426494" y="6120661"/>
            <a:ext cx="3363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1. </a:t>
            </a:r>
            <a:r>
              <a:rPr lang="ko-KR" altLang="en-US" sz="1400" dirty="0">
                <a:solidFill>
                  <a:schemeClr val="accent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프로젝트 기획 및 </a:t>
            </a:r>
            <a:r>
              <a:rPr lang="en-US" altLang="ko-KR" sz="1400" dirty="0">
                <a:solidFill>
                  <a:schemeClr val="accent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IA </a:t>
            </a:r>
            <a:r>
              <a:rPr lang="ko-KR" altLang="en-US" sz="1400" dirty="0">
                <a:solidFill>
                  <a:schemeClr val="accent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정리</a:t>
            </a:r>
            <a:endParaRPr lang="en-US" altLang="ko-KR" sz="1400" dirty="0">
              <a:solidFill>
                <a:schemeClr val="accent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2. </a:t>
            </a:r>
            <a:r>
              <a:rPr lang="ko-KR" altLang="en-US" sz="1400" dirty="0">
                <a:solidFill>
                  <a:schemeClr val="accent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개발 환경 세팅</a:t>
            </a:r>
            <a:endParaRPr lang="en-US" altLang="ko-KR" sz="1400" dirty="0">
              <a:solidFill>
                <a:schemeClr val="accent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3. </a:t>
            </a:r>
            <a:r>
              <a:rPr lang="ko-KR" altLang="en-US" sz="1400" dirty="0">
                <a:solidFill>
                  <a:schemeClr val="accent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테이블 작성</a:t>
            </a:r>
            <a:endParaRPr lang="en-US" altLang="ko-KR" sz="1100" dirty="0">
              <a:solidFill>
                <a:schemeClr val="accent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8BBBA2-AB6A-4FF6-9F08-7C7EED7C4DAB}"/>
              </a:ext>
            </a:extLst>
          </p:cNvPr>
          <p:cNvCxnSpPr/>
          <p:nvPr/>
        </p:nvCxnSpPr>
        <p:spPr>
          <a:xfrm flipH="1">
            <a:off x="306290" y="6093765"/>
            <a:ext cx="10373054" cy="64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8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15803"/>
              </p:ext>
            </p:extLst>
          </p:nvPr>
        </p:nvGraphicFramePr>
        <p:xfrm>
          <a:off x="137048" y="1418747"/>
          <a:ext cx="11925998" cy="51461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0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en-US" altLang="ko-KR" b="0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월요일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화요일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수요일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목요일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금요일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토요일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6/1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6/2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6/3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6/4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233" y="873624"/>
            <a:ext cx="698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MD이솝체" panose="02020603020101020101" pitchFamily="18" charset="-127"/>
                <a:ea typeface="MD이솝체" panose="02020603020101020101" pitchFamily="18" charset="-127"/>
              </a:rPr>
              <a:t>5</a:t>
            </a:r>
            <a:r>
              <a:rPr lang="ko-KR" altLang="en-US" sz="2500" dirty="0">
                <a:latin typeface="MD이솝체" panose="02020603020101020101" pitchFamily="18" charset="-127"/>
                <a:ea typeface="MD이솝체" panose="02020603020101020101" pitchFamily="18" charset="-127"/>
              </a:rPr>
              <a:t>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9906" y="5116577"/>
            <a:ext cx="12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575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개발 시작</a:t>
            </a:r>
            <a:r>
              <a:rPr lang="en-US" altLang="ko-KR" sz="1400" dirty="0">
                <a:solidFill>
                  <a:srgbClr val="FF7575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!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706917" y="276642"/>
            <a:ext cx="6135720" cy="438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프로젝트 계획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(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추후 논의한 후 추가할 예정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8325" y="161365"/>
            <a:ext cx="2438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HHMemories</a:t>
            </a:r>
            <a:endParaRPr lang="ko-KR" altLang="en-US" sz="25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3E183E2-FFFC-4C66-ACFA-8869BA0C3EE5}"/>
              </a:ext>
            </a:extLst>
          </p:cNvPr>
          <p:cNvCxnSpPr/>
          <p:nvPr/>
        </p:nvCxnSpPr>
        <p:spPr>
          <a:xfrm>
            <a:off x="375559" y="6032442"/>
            <a:ext cx="10420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6A5718-30FE-41A6-BFC7-36EB448EC5E3}"/>
              </a:ext>
            </a:extLst>
          </p:cNvPr>
          <p:cNvCxnSpPr/>
          <p:nvPr/>
        </p:nvCxnSpPr>
        <p:spPr>
          <a:xfrm flipH="1" flipV="1">
            <a:off x="306289" y="5091975"/>
            <a:ext cx="10420326" cy="24603"/>
          </a:xfrm>
          <a:prstGeom prst="straightConnector1">
            <a:avLst/>
          </a:prstGeom>
          <a:ln>
            <a:solidFill>
              <a:srgbClr val="FF75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D2AF15-2AE5-4A06-B4E3-5C96F4CE50AA}"/>
              </a:ext>
            </a:extLst>
          </p:cNvPr>
          <p:cNvCxnSpPr/>
          <p:nvPr/>
        </p:nvCxnSpPr>
        <p:spPr>
          <a:xfrm>
            <a:off x="259018" y="3244421"/>
            <a:ext cx="1042032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7DF21C-DE60-4868-BEED-221785E7A181}"/>
              </a:ext>
            </a:extLst>
          </p:cNvPr>
          <p:cNvCxnSpPr/>
          <p:nvPr/>
        </p:nvCxnSpPr>
        <p:spPr>
          <a:xfrm flipV="1">
            <a:off x="268325" y="4157390"/>
            <a:ext cx="10458290" cy="3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B54433-8D99-45CB-B7D1-E46BE7B27447}"/>
              </a:ext>
            </a:extLst>
          </p:cNvPr>
          <p:cNvCxnSpPr/>
          <p:nvPr/>
        </p:nvCxnSpPr>
        <p:spPr>
          <a:xfrm>
            <a:off x="259019" y="2276232"/>
            <a:ext cx="1042032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25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25307"/>
              </p:ext>
            </p:extLst>
          </p:nvPr>
        </p:nvGraphicFramePr>
        <p:xfrm>
          <a:off x="137048" y="1418747"/>
          <a:ext cx="11925998" cy="51461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0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3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en-US" altLang="ko-KR" b="0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월요일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화요일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수요일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목요일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금요일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토요일</a:t>
                      </a:r>
                      <a:endParaRPr lang="ko-KR" altLang="en-US" b="0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5/29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5/30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5/31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6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7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9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13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14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15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16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17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18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21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22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23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24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25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3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27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28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29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7/1</a:t>
                      </a:r>
                      <a:endParaRPr lang="en-US" altLang="ko-KR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7/2</a:t>
                      </a:r>
                      <a:endParaRPr lang="ko-KR" altLang="en-US" dirty="0">
                        <a:latin typeface="MD이솝체" panose="02020603020101020101" pitchFamily="18" charset="-127"/>
                        <a:ea typeface="MD이솝체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233" y="873624"/>
            <a:ext cx="698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MD이솝체" panose="02020603020101020101" pitchFamily="18" charset="-127"/>
                <a:ea typeface="MD이솝체" panose="02020603020101020101" pitchFamily="18" charset="-127"/>
              </a:rPr>
              <a:t>6</a:t>
            </a:r>
            <a:r>
              <a:rPr lang="ko-KR" altLang="en-US" sz="2500" dirty="0">
                <a:latin typeface="MD이솝체" panose="02020603020101020101" pitchFamily="18" charset="-127"/>
                <a:ea typeface="MD이솝체" panose="02020603020101020101" pitchFamily="18" charset="-127"/>
              </a:rPr>
              <a:t>월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706917" y="276642"/>
            <a:ext cx="6135720" cy="438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프로젝트 계획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(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추후 논의한 후 추가할 예정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8325" y="161365"/>
            <a:ext cx="2438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HHMemories</a:t>
            </a:r>
            <a:endParaRPr lang="ko-KR" altLang="en-US" sz="25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8FFC057-0D1F-429B-BAB0-7191B7B4204C}"/>
              </a:ext>
            </a:extLst>
          </p:cNvPr>
          <p:cNvCxnSpPr/>
          <p:nvPr/>
        </p:nvCxnSpPr>
        <p:spPr>
          <a:xfrm>
            <a:off x="306289" y="2388680"/>
            <a:ext cx="10420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FFFACEE-24A5-423E-84B4-F700081A0979}"/>
              </a:ext>
            </a:extLst>
          </p:cNvPr>
          <p:cNvCxnSpPr/>
          <p:nvPr/>
        </p:nvCxnSpPr>
        <p:spPr>
          <a:xfrm>
            <a:off x="306289" y="4272901"/>
            <a:ext cx="10420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2A4E79-E6D5-4287-A550-7985802230DF}"/>
              </a:ext>
            </a:extLst>
          </p:cNvPr>
          <p:cNvCxnSpPr/>
          <p:nvPr/>
        </p:nvCxnSpPr>
        <p:spPr>
          <a:xfrm flipV="1">
            <a:off x="244216" y="6122248"/>
            <a:ext cx="10458290" cy="35170"/>
          </a:xfrm>
          <a:prstGeom prst="straightConnector1">
            <a:avLst/>
          </a:prstGeom>
          <a:ln>
            <a:solidFill>
              <a:srgbClr val="FF7575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8642CE-95F7-44A6-9CD1-2924225085A2}"/>
              </a:ext>
            </a:extLst>
          </p:cNvPr>
          <p:cNvCxnSpPr/>
          <p:nvPr/>
        </p:nvCxnSpPr>
        <p:spPr>
          <a:xfrm>
            <a:off x="306289" y="5159598"/>
            <a:ext cx="10420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CD8D9E-CF3A-4266-A726-C11F4FFCFC2C}"/>
              </a:ext>
            </a:extLst>
          </p:cNvPr>
          <p:cNvCxnSpPr/>
          <p:nvPr/>
        </p:nvCxnSpPr>
        <p:spPr>
          <a:xfrm>
            <a:off x="292429" y="3261535"/>
            <a:ext cx="10420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36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6917" y="191915"/>
            <a:ext cx="2214756" cy="5407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팀원 소개</a:t>
            </a:r>
            <a:endParaRPr lang="en-US" altLang="ko-KR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675633" y="4504959"/>
            <a:ext cx="2214756" cy="29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MD이솝체" panose="02020603020101020101" pitchFamily="18" charset="-127"/>
                <a:ea typeface="MD이솝체" panose="02020603020101020101" pitchFamily="18" charset="-127"/>
              </a:rPr>
              <a:t>디자인 </a:t>
            </a:r>
            <a:r>
              <a:rPr lang="en-US" altLang="ko-KR" sz="1800" dirty="0">
                <a:latin typeface="MD이솝체" panose="02020603020101020101" pitchFamily="18" charset="-127"/>
                <a:ea typeface="MD이솝체" panose="02020603020101020101" pitchFamily="18" charset="-127"/>
              </a:rPr>
              <a:t>: </a:t>
            </a:r>
            <a:r>
              <a:rPr lang="ko-KR" altLang="en-US" sz="18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정주혜</a:t>
            </a:r>
            <a:endParaRPr lang="en-US" altLang="ko-KR" sz="1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384300" y="4504959"/>
            <a:ext cx="2214756" cy="27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퍼블</a:t>
            </a:r>
            <a:r>
              <a:rPr lang="ko-KR" altLang="en-US" sz="1800" dirty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en-US" altLang="ko-KR" sz="1800" dirty="0">
                <a:latin typeface="MD이솝체" panose="02020603020101020101" pitchFamily="18" charset="-127"/>
                <a:ea typeface="MD이솝체" panose="02020603020101020101" pitchFamily="18" charset="-127"/>
              </a:rPr>
              <a:t>: </a:t>
            </a:r>
            <a:r>
              <a:rPr lang="ko-KR" altLang="en-US" sz="18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임별</a:t>
            </a:r>
            <a:endParaRPr lang="en-US" altLang="ko-KR" sz="1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6227789" y="4487694"/>
            <a:ext cx="2214756" cy="278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MD이솝체" panose="02020603020101020101" pitchFamily="18" charset="-127"/>
                <a:ea typeface="MD이솝체" panose="02020603020101020101" pitchFamily="18" charset="-127"/>
              </a:rPr>
              <a:t>개발 </a:t>
            </a:r>
            <a:r>
              <a:rPr lang="en-US" altLang="ko-KR" sz="1800" dirty="0">
                <a:latin typeface="MD이솝체" panose="02020603020101020101" pitchFamily="18" charset="-127"/>
                <a:ea typeface="MD이솝체" panose="02020603020101020101" pitchFamily="18" charset="-127"/>
              </a:rPr>
              <a:t>: </a:t>
            </a:r>
            <a:r>
              <a:rPr lang="ko-KR" altLang="en-US" sz="18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이혜성</a:t>
            </a:r>
            <a:endParaRPr lang="en-US" altLang="ko-KR" sz="1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8936456" y="4487694"/>
            <a:ext cx="2214756" cy="275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MD이솝체" panose="02020603020101020101" pitchFamily="18" charset="-127"/>
                <a:ea typeface="MD이솝체" panose="02020603020101020101" pitchFamily="18" charset="-127"/>
              </a:rPr>
              <a:t>개발 </a:t>
            </a:r>
            <a:r>
              <a:rPr lang="en-US" altLang="ko-KR" sz="1800" dirty="0">
                <a:latin typeface="MD이솝체" panose="02020603020101020101" pitchFamily="18" charset="-127"/>
                <a:ea typeface="MD이솝체" panose="02020603020101020101" pitchFamily="18" charset="-127"/>
              </a:rPr>
              <a:t>: </a:t>
            </a:r>
            <a:r>
              <a:rPr lang="ko-KR" altLang="en-US" sz="1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정다혜</a:t>
            </a:r>
            <a:endParaRPr lang="en-US" altLang="ko-KR" sz="1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325" y="161365"/>
            <a:ext cx="2438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HHMemories</a:t>
            </a:r>
            <a:endParaRPr lang="ko-KR" altLang="en-US" sz="25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F511F8-AFF1-4F4D-8A1B-B46A879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62" y="2574355"/>
            <a:ext cx="1709289" cy="17092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CB3504-31C0-444B-8FBC-6AA79E67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09" y="2574355"/>
            <a:ext cx="1709289" cy="17092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16C0C8-C1FF-453B-B596-AC77F205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776" y="2574355"/>
            <a:ext cx="1709289" cy="17092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54B4947-B206-46F5-B5B0-24C2DF7A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49" y="2574355"/>
            <a:ext cx="1709289" cy="17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5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육각형 49"/>
          <p:cNvSpPr/>
          <p:nvPr/>
        </p:nvSpPr>
        <p:spPr>
          <a:xfrm rot="1800000">
            <a:off x="4600789" y="4480961"/>
            <a:ext cx="1561194" cy="1345858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/>
          <p:nvPr/>
        </p:nvSpPr>
        <p:spPr>
          <a:xfrm rot="1800000">
            <a:off x="2101014" y="3133445"/>
            <a:ext cx="1561194" cy="1345858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/>
          <p:nvPr/>
        </p:nvSpPr>
        <p:spPr>
          <a:xfrm rot="1800000">
            <a:off x="5396724" y="3139937"/>
            <a:ext cx="1561194" cy="1345858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/>
          <p:nvPr/>
        </p:nvSpPr>
        <p:spPr>
          <a:xfrm rot="1800000">
            <a:off x="2917009" y="1733007"/>
            <a:ext cx="1561194" cy="1345858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육각형 40"/>
          <p:cNvSpPr/>
          <p:nvPr/>
        </p:nvSpPr>
        <p:spPr>
          <a:xfrm rot="1800000">
            <a:off x="3031816" y="4433357"/>
            <a:ext cx="1561194" cy="1345858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/>
          <p:nvPr/>
        </p:nvSpPr>
        <p:spPr>
          <a:xfrm rot="1800000">
            <a:off x="7094451" y="3217052"/>
            <a:ext cx="1561194" cy="1345858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 rot="1800000">
            <a:off x="6280421" y="1827210"/>
            <a:ext cx="1561194" cy="1345858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육각형 37"/>
          <p:cNvSpPr/>
          <p:nvPr/>
        </p:nvSpPr>
        <p:spPr>
          <a:xfrm rot="1800000">
            <a:off x="4593680" y="1768871"/>
            <a:ext cx="1561194" cy="1345858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육각형 36"/>
          <p:cNvSpPr/>
          <p:nvPr/>
        </p:nvSpPr>
        <p:spPr>
          <a:xfrm rot="1800000">
            <a:off x="3777534" y="3172663"/>
            <a:ext cx="1561194" cy="1345858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" name="육각형 35"/>
          <p:cNvSpPr/>
          <p:nvPr/>
        </p:nvSpPr>
        <p:spPr>
          <a:xfrm rot="1800000">
            <a:off x="7776717" y="1855962"/>
            <a:ext cx="1561194" cy="1345858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41" y="3500270"/>
            <a:ext cx="857352" cy="690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56" y="2039556"/>
            <a:ext cx="959052" cy="7511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606" y="3439780"/>
            <a:ext cx="990208" cy="7476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186" y="2136339"/>
            <a:ext cx="1250978" cy="48459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926" y="3551642"/>
            <a:ext cx="1102216" cy="452354"/>
          </a:xfrm>
          <a:prstGeom prst="rect">
            <a:avLst/>
          </a:prstGeom>
        </p:spPr>
      </p:pic>
      <p:sp>
        <p:nvSpPr>
          <p:cNvPr id="31" name="부제목 2"/>
          <p:cNvSpPr txBox="1">
            <a:spLocks/>
          </p:cNvSpPr>
          <p:nvPr/>
        </p:nvSpPr>
        <p:spPr>
          <a:xfrm>
            <a:off x="2706917" y="218691"/>
            <a:ext cx="1569185" cy="438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+mj-lt"/>
                <a:ea typeface="MD이솝체" panose="02020603020101020101" pitchFamily="18" charset="-127"/>
              </a:rPr>
              <a:t>개발 도구</a:t>
            </a:r>
            <a:endParaRPr lang="en-US" altLang="ko-KR" dirty="0">
              <a:latin typeface="+mj-lt"/>
              <a:ea typeface="MD이솝체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325" y="161365"/>
            <a:ext cx="2438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HHMemories</a:t>
            </a:r>
            <a:endParaRPr lang="ko-KR" altLang="en-US" sz="25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F4EB0343-282D-13B7-1500-0D4A6EBE0C43}"/>
              </a:ext>
            </a:extLst>
          </p:cNvPr>
          <p:cNvSpPr/>
          <p:nvPr/>
        </p:nvSpPr>
        <p:spPr>
          <a:xfrm rot="1800000">
            <a:off x="6228355" y="4536245"/>
            <a:ext cx="1561194" cy="1345858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69A79-7C19-DE94-77CF-CD5794D5F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4859" y="4779447"/>
            <a:ext cx="797397" cy="7973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44BD3E-A874-7C64-B3EA-B1BBA644B5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832" y="4636939"/>
            <a:ext cx="877137" cy="8771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2743C0-F487-99A6-DBB1-8B24BDB30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5370" y="3407023"/>
            <a:ext cx="877137" cy="87713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949231-4A08-E7CD-1177-2298742915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0992" y="4652653"/>
            <a:ext cx="877135" cy="87713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82D49CF-2E97-D6CA-768D-84C7B401CB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3087" y="2003232"/>
            <a:ext cx="877135" cy="87713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8EE50CB-9058-A2D8-81DB-4744D485E0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2725" y="2101441"/>
            <a:ext cx="797395" cy="7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65704" y="702366"/>
          <a:ext cx="3326296" cy="32730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413239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502588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로고</a:t>
                      </a:r>
                      <a:endParaRPr lang="en-US" altLang="x-none" sz="1000" dirty="0"/>
                    </a:p>
                    <a:p>
                      <a:r>
                        <a:rPr lang="x-none" altLang="en-US" sz="1000" dirty="0"/>
                        <a:t>클릭</a:t>
                      </a:r>
                      <a:r>
                        <a:rPr lang="ko-KR" altLang="en-US" sz="1000" dirty="0"/>
                        <a:t> 시 메인 새로 로딩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로그인</a:t>
                      </a:r>
                      <a:r>
                        <a:rPr lang="ko-KR" altLang="en-US" sz="1000" dirty="0"/>
                        <a:t> 버튼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버튼 클릭 시 로그인 화면 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8215"/>
                  </a:ext>
                </a:extLst>
              </a:tr>
              <a:tr h="569830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Pdf</a:t>
                      </a:r>
                      <a:r>
                        <a:rPr lang="ko-KR" altLang="en-US" sz="1000" dirty="0"/>
                        <a:t>로 만들어진 가이드 문서가 나오게 설정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우리만의 가이드를 만들어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사용자들이 볼 수 있으면 해서 추가해보았습니다</a:t>
                      </a:r>
                      <a:r>
                        <a:rPr lang="en-US" altLang="ko-KR" sz="1000" dirty="0"/>
                        <a:t>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569830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밑으로 내리면 해당하는 메뉴로 이동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혹은 클릭하면 그 메뉴로 이동되게 하기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830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5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기능 소개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메인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로그인 전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/>
                        <a:t>index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/>
                        <a:t>main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71BB31-3868-4CAB-89C5-97C7927C38A9}"/>
              </a:ext>
            </a:extLst>
          </p:cNvPr>
          <p:cNvSpPr/>
          <p:nvPr/>
        </p:nvSpPr>
        <p:spPr>
          <a:xfrm>
            <a:off x="384313" y="887896"/>
            <a:ext cx="8083826" cy="5844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801AF9-AF17-3383-0F8C-5907BF8C8B45}"/>
              </a:ext>
            </a:extLst>
          </p:cNvPr>
          <p:cNvSpPr/>
          <p:nvPr/>
        </p:nvSpPr>
        <p:spPr>
          <a:xfrm>
            <a:off x="375651" y="6536406"/>
            <a:ext cx="8083826" cy="3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1400" dirty="0"/>
              <a:t>다음페이지계속</a:t>
            </a:r>
            <a:endParaRPr kumimoji="1" lang="x-none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550BEA-AE4F-423C-94D1-2744FFEA6080}"/>
              </a:ext>
            </a:extLst>
          </p:cNvPr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D5B8D3-772C-4E60-BC98-67B389F8934A}"/>
              </a:ext>
            </a:extLst>
          </p:cNvPr>
          <p:cNvSpPr txBox="1"/>
          <p:nvPr/>
        </p:nvSpPr>
        <p:spPr>
          <a:xfrm>
            <a:off x="7351059" y="969265"/>
            <a:ext cx="896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u="sng" dirty="0"/>
              <a:t>로그인</a:t>
            </a:r>
            <a:endParaRPr lang="ko-KR" altLang="en-US" sz="10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E6A2ED8-C32B-4AD9-A8A0-7E1F22F73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7998DED-5DB9-41AF-B3F1-002EAC6A2AE4}"/>
              </a:ext>
            </a:extLst>
          </p:cNvPr>
          <p:cNvSpPr/>
          <p:nvPr/>
        </p:nvSpPr>
        <p:spPr>
          <a:xfrm>
            <a:off x="205060" y="855281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4C0268-D599-4E0A-B390-31EA64764BD6}"/>
              </a:ext>
            </a:extLst>
          </p:cNvPr>
          <p:cNvSpPr/>
          <p:nvPr/>
        </p:nvSpPr>
        <p:spPr>
          <a:xfrm>
            <a:off x="7197401" y="859905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2</a:t>
            </a:r>
            <a:endParaRPr kumimoji="1" lang="x-none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69772" y="4030838"/>
            <a:ext cx="542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1">
                    <a:lumMod val="50000"/>
                  </a:schemeClr>
                </a:solidFill>
              </a:rPr>
              <a:t>기능소개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|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테마 설정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|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공지사항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고객센터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FAQ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0513" y="1579735"/>
            <a:ext cx="4073888" cy="22426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사용자와 사용자가 문서 </a:t>
            </a:r>
            <a:r>
              <a:rPr kumimoji="1" lang="en-US" altLang="ko-KR" sz="1400" dirty="0">
                <a:solidFill>
                  <a:schemeClr val="tx1"/>
                </a:solidFill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</a:rPr>
              <a:t>이미지 등을 공유하며</a:t>
            </a:r>
            <a:r>
              <a:rPr kumimoji="1"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자신의 문서</a:t>
            </a:r>
            <a:r>
              <a:rPr kumimoji="1" lang="en-US" altLang="ko-KR" sz="1400" dirty="0">
                <a:solidFill>
                  <a:schemeClr val="tx1"/>
                </a:solidFill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</a:rPr>
              <a:t>이미지 등을 쉽게 정렬하고 확인할 수 있는 </a:t>
            </a:r>
            <a:r>
              <a:rPr kumimoji="1" lang="en-US" altLang="ko-KR" dirty="0" err="1">
                <a:solidFill>
                  <a:schemeClr val="accent1">
                    <a:lumMod val="75000"/>
                  </a:schemeClr>
                </a:solidFill>
              </a:rPr>
              <a:t>HHMemories</a:t>
            </a:r>
            <a:endParaRPr kumimoji="1"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09959" y="3318933"/>
            <a:ext cx="1522222" cy="3717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tx1"/>
                </a:solidFill>
              </a:rPr>
              <a:t>가이드 보기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94C0268-D599-4E0A-B390-31EA64764BD6}"/>
              </a:ext>
            </a:extLst>
          </p:cNvPr>
          <p:cNvSpPr/>
          <p:nvPr/>
        </p:nvSpPr>
        <p:spPr>
          <a:xfrm>
            <a:off x="4288897" y="3181916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3</a:t>
            </a:r>
            <a:endParaRPr kumimoji="1" lang="x-none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94C0268-D599-4E0A-B390-31EA64764BD6}"/>
              </a:ext>
            </a:extLst>
          </p:cNvPr>
          <p:cNvSpPr/>
          <p:nvPr/>
        </p:nvSpPr>
        <p:spPr>
          <a:xfrm>
            <a:off x="1559645" y="3913278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4</a:t>
            </a:r>
            <a:endParaRPr kumimoji="1" lang="x-none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178214" y="4511442"/>
            <a:ext cx="6865119" cy="194298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4C0268-D599-4E0A-B390-31EA64764BD6}"/>
              </a:ext>
            </a:extLst>
          </p:cNvPr>
          <p:cNvSpPr/>
          <p:nvPr/>
        </p:nvSpPr>
        <p:spPr>
          <a:xfrm>
            <a:off x="1048860" y="4434737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dirty="0"/>
              <a:t>5</a:t>
            </a:r>
            <a:endParaRPr kumimoji="1" lang="x-none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559645" y="4673601"/>
            <a:ext cx="1642534" cy="15873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아이콘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무엇이든 보관이 쉽게 가능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710914" y="4673601"/>
            <a:ext cx="1642534" cy="15873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아이콘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언제 어디서나 접근이 가능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62183" y="4673601"/>
            <a:ext cx="1642534" cy="15873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아이콘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테마 변경 가능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93F6-177C-6142-EC35-F54EB4190D75}"/>
              </a:ext>
            </a:extLst>
          </p:cNvPr>
          <p:cNvSpPr/>
          <p:nvPr/>
        </p:nvSpPr>
        <p:spPr>
          <a:xfrm>
            <a:off x="4752088" y="1579734"/>
            <a:ext cx="3291245" cy="22426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E5915D-026B-AED5-D318-9B1FDE4FC4E1}"/>
              </a:ext>
            </a:extLst>
          </p:cNvPr>
          <p:cNvGrpSpPr/>
          <p:nvPr/>
        </p:nvGrpSpPr>
        <p:grpSpPr>
          <a:xfrm>
            <a:off x="4860837" y="1699242"/>
            <a:ext cx="3043507" cy="1991487"/>
            <a:chOff x="4860837" y="1699242"/>
            <a:chExt cx="3043507" cy="199148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F7CCCA9-5112-2880-1078-A0C92ED0C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837" y="1699242"/>
              <a:ext cx="3043507" cy="199148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E9CFE6E-7950-4939-FBE6-E02015E1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190878"/>
              <a:ext cx="504425" cy="504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896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526097"/>
              </p:ext>
            </p:extLst>
          </p:nvPr>
        </p:nvGraphicFramePr>
        <p:xfrm>
          <a:off x="8865704" y="702367"/>
          <a:ext cx="3326296" cy="21072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5166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70622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00" dirty="0"/>
                        <a:t>탭메뉴</a:t>
                      </a:r>
                      <a:r>
                        <a:rPr lang="en-US" altLang="x-none" sz="1000" dirty="0"/>
                        <a:t>,</a:t>
                      </a:r>
                      <a:r>
                        <a:rPr lang="ko-KR" altLang="en-US" sz="1000" dirty="0"/>
                        <a:t> 해당 메뉴의 정보는 리스트 형식으로 노출</a:t>
                      </a:r>
                      <a:endParaRPr lang="en-US" altLang="x-none" sz="1000" dirty="0"/>
                    </a:p>
                    <a:p>
                      <a:r>
                        <a:rPr lang="en-US" altLang="ko-KR" sz="1000" dirty="0"/>
                        <a:t>1-1.</a:t>
                      </a:r>
                      <a:r>
                        <a:rPr lang="ko-KR" altLang="en-US" sz="1000" dirty="0"/>
                        <a:t> 고객센터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자주하는 질문이나 고객센터 정보 노출</a:t>
                      </a:r>
                      <a:endParaRPr lang="en-US" altLang="ko-KR" sz="1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/>
                        <a:t>1-2. </a:t>
                      </a:r>
                      <a:r>
                        <a:rPr lang="ko-KR" altLang="en-US" sz="1000" dirty="0"/>
                        <a:t>공지사항</a:t>
                      </a:r>
                      <a:endParaRPr lang="en-US" altLang="ko-KR" sz="1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공지사항으로 등록한 내용 노출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97130"/>
                  </a:ext>
                </a:extLst>
              </a:tr>
              <a:tr h="70622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플러스 버튼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해당하는 게시판으로 이동</a:t>
                      </a:r>
                      <a:endParaRPr lang="x-none" altLang="en-US" sz="1000" dirty="0"/>
                    </a:p>
                    <a:p>
                      <a:pPr marL="0" indent="0">
                        <a:buFontTx/>
                        <a:buNone/>
                      </a:pP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348981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메인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로그인 전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/>
                        <a:t>index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/>
                        <a:t>main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801AF9-AF17-3383-0F8C-5907BF8C8B45}"/>
              </a:ext>
            </a:extLst>
          </p:cNvPr>
          <p:cNvSpPr/>
          <p:nvPr/>
        </p:nvSpPr>
        <p:spPr>
          <a:xfrm>
            <a:off x="371061" y="795128"/>
            <a:ext cx="8083826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이전페이지계속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68140C-B503-04CA-6EFE-57215DBB09B4}"/>
              </a:ext>
            </a:extLst>
          </p:cNvPr>
          <p:cNvSpPr/>
          <p:nvPr/>
        </p:nvSpPr>
        <p:spPr>
          <a:xfrm>
            <a:off x="495349" y="4472934"/>
            <a:ext cx="7875006" cy="1813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5">
            <a:extLst>
              <a:ext uri="{FF2B5EF4-FFF2-40B4-BE49-F238E27FC236}">
                <a16:creationId xmlns:a16="http://schemas.microsoft.com/office/drawing/2014/main" id="{BCE9CB31-A85C-15D6-3ABD-254A6B01F5C1}"/>
              </a:ext>
            </a:extLst>
          </p:cNvPr>
          <p:cNvCxnSpPr>
            <a:cxnSpLocks/>
          </p:cNvCxnSpPr>
          <p:nvPr/>
        </p:nvCxnSpPr>
        <p:spPr>
          <a:xfrm>
            <a:off x="1238889" y="5533472"/>
            <a:ext cx="6643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0">
            <a:extLst>
              <a:ext uri="{FF2B5EF4-FFF2-40B4-BE49-F238E27FC236}">
                <a16:creationId xmlns:a16="http://schemas.microsoft.com/office/drawing/2014/main" id="{25B777C6-22B2-14A3-CA82-FA3A66CF766D}"/>
              </a:ext>
            </a:extLst>
          </p:cNvPr>
          <p:cNvCxnSpPr>
            <a:cxnSpLocks/>
          </p:cNvCxnSpPr>
          <p:nvPr/>
        </p:nvCxnSpPr>
        <p:spPr>
          <a:xfrm>
            <a:off x="1238255" y="5923997"/>
            <a:ext cx="664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5">
            <a:extLst>
              <a:ext uri="{FF2B5EF4-FFF2-40B4-BE49-F238E27FC236}">
                <a16:creationId xmlns:a16="http://schemas.microsoft.com/office/drawing/2014/main" id="{63D9D3C1-643D-43CF-BFED-24A589662CBC}"/>
              </a:ext>
            </a:extLst>
          </p:cNvPr>
          <p:cNvCxnSpPr>
            <a:cxnSpLocks/>
          </p:cNvCxnSpPr>
          <p:nvPr/>
        </p:nvCxnSpPr>
        <p:spPr>
          <a:xfrm>
            <a:off x="1238255" y="5149844"/>
            <a:ext cx="6643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0E04D-FB0A-42F1-859A-F77286520050}"/>
              </a:ext>
            </a:extLst>
          </p:cNvPr>
          <p:cNvSpPr/>
          <p:nvPr/>
        </p:nvSpPr>
        <p:spPr>
          <a:xfrm>
            <a:off x="495349" y="1297500"/>
            <a:ext cx="7875006" cy="29675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674C445-F2ED-46D7-AB1A-5C2B105245F4}"/>
              </a:ext>
            </a:extLst>
          </p:cNvPr>
          <p:cNvSpPr/>
          <p:nvPr/>
        </p:nvSpPr>
        <p:spPr>
          <a:xfrm>
            <a:off x="582370" y="1372850"/>
            <a:ext cx="3310758" cy="24519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0A1CFD4-F61D-46AC-AAA6-53B5FADBE3D5}"/>
              </a:ext>
            </a:extLst>
          </p:cNvPr>
          <p:cNvSpPr/>
          <p:nvPr/>
        </p:nvSpPr>
        <p:spPr>
          <a:xfrm>
            <a:off x="2611274" y="1752480"/>
            <a:ext cx="3310758" cy="2451997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605731-8042-411B-98E3-73C8A8F3020B}"/>
              </a:ext>
            </a:extLst>
          </p:cNvPr>
          <p:cNvSpPr/>
          <p:nvPr/>
        </p:nvSpPr>
        <p:spPr>
          <a:xfrm>
            <a:off x="6019816" y="1818322"/>
            <a:ext cx="2255508" cy="16828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테마를 </a:t>
            </a:r>
            <a:r>
              <a:rPr kumimoji="1" lang="ko-KR" altLang="en-US" sz="1600" b="1" u="sng" dirty="0" err="1">
                <a:solidFill>
                  <a:schemeClr val="accent2">
                    <a:lumMod val="75000"/>
                  </a:schemeClr>
                </a:solidFill>
              </a:rPr>
              <a:t>다크</a:t>
            </a:r>
            <a:r>
              <a:rPr kumimoji="1" lang="ko-KR" altLang="en-US" sz="1600" b="1" u="sng" dirty="0">
                <a:solidFill>
                  <a:schemeClr val="accent2">
                    <a:lumMod val="75000"/>
                  </a:schemeClr>
                </a:solidFill>
              </a:rPr>
              <a:t> 모드</a:t>
            </a:r>
            <a:r>
              <a:rPr kumimoji="1" lang="ko-KR" altLang="en-US" sz="1200" dirty="0">
                <a:solidFill>
                  <a:schemeClr val="tx1"/>
                </a:solidFill>
              </a:rPr>
              <a:t>로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변경해보세요</a:t>
            </a:r>
            <a:r>
              <a:rPr kumimoji="1" lang="en-US" altLang="ko-KR" sz="1200" dirty="0">
                <a:solidFill>
                  <a:schemeClr val="tx1"/>
                </a:solidFill>
              </a:rPr>
              <a:t>!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8EA050-AA36-D097-AE41-8D0B1F87A8EE}"/>
              </a:ext>
            </a:extLst>
          </p:cNvPr>
          <p:cNvSpPr/>
          <p:nvPr/>
        </p:nvSpPr>
        <p:spPr>
          <a:xfrm>
            <a:off x="495349" y="4474316"/>
            <a:ext cx="1279440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A3A31-AFD3-C00C-CC40-129F86D699A2}"/>
              </a:ext>
            </a:extLst>
          </p:cNvPr>
          <p:cNvSpPr/>
          <p:nvPr/>
        </p:nvSpPr>
        <p:spPr>
          <a:xfrm>
            <a:off x="1769629" y="4474316"/>
            <a:ext cx="1338256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81915" y="4362910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7A3A31-AFD3-C00C-CC40-129F86D699A2}"/>
              </a:ext>
            </a:extLst>
          </p:cNvPr>
          <p:cNvSpPr/>
          <p:nvPr/>
        </p:nvSpPr>
        <p:spPr>
          <a:xfrm>
            <a:off x="3107885" y="4474316"/>
            <a:ext cx="1338256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7823151" y="4547522"/>
            <a:ext cx="423333" cy="364064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5159859-8FE5-45E3-8E69-04C9EF7A9F31}"/>
              </a:ext>
            </a:extLst>
          </p:cNvPr>
          <p:cNvSpPr/>
          <p:nvPr/>
        </p:nvSpPr>
        <p:spPr>
          <a:xfrm>
            <a:off x="7515835" y="4509129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83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163873"/>
              </p:ext>
            </p:extLst>
          </p:nvPr>
        </p:nvGraphicFramePr>
        <p:xfrm>
          <a:off x="8865704" y="702366"/>
          <a:ext cx="3326296" cy="15172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957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55885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좌측 전체 메뉴 구역으로 구분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각 메뉴 버튼으로</a:t>
                      </a:r>
                      <a:r>
                        <a:rPr lang="ko-KR" altLang="en-US" sz="1000" baseline="0" dirty="0"/>
                        <a:t> 해당 메뉴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화면이동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55885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글 등록 버튼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화면으로 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76569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메인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고객센터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 err="1"/>
                        <a:t>serviceCenter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고객센터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graphicFrame>
        <p:nvGraphicFramePr>
          <p:cNvPr id="30" name="표 7">
            <a:extLst>
              <a:ext uri="{FF2B5EF4-FFF2-40B4-BE49-F238E27FC236}">
                <a16:creationId xmlns:a16="http://schemas.microsoft.com/office/drawing/2014/main" id="{59A76904-F4BC-74BA-DC70-C647426F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51149"/>
              </p:ext>
            </p:extLst>
          </p:nvPr>
        </p:nvGraphicFramePr>
        <p:xfrm>
          <a:off x="2489063" y="3206940"/>
          <a:ext cx="5773466" cy="17389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0651">
                  <a:extLst>
                    <a:ext uri="{9D8B030D-6E8A-4147-A177-3AD203B41FA5}">
                      <a16:colId xmlns:a16="http://schemas.microsoft.com/office/drawing/2014/main" val="1730045050"/>
                    </a:ext>
                  </a:extLst>
                </a:gridCol>
                <a:gridCol w="2652810">
                  <a:extLst>
                    <a:ext uri="{9D8B030D-6E8A-4147-A177-3AD203B41FA5}">
                      <a16:colId xmlns:a16="http://schemas.microsoft.com/office/drawing/2014/main" val="309311671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24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dirty="0"/>
                        <a:t>NO</a:t>
                      </a:r>
                      <a:endParaRPr lang="x-none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작성자</a:t>
                      </a:r>
                      <a:endParaRPr lang="x-none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공개여부</a:t>
                      </a:r>
                      <a:endParaRPr lang="x-none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등록일</a:t>
                      </a:r>
                      <a:endParaRPr lang="x-none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조회수</a:t>
                      </a:r>
                      <a:endParaRPr lang="x-none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72373"/>
                  </a:ext>
                </a:extLst>
              </a:tr>
              <a:tr h="245327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4837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83424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4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3D519C-F18B-7CA8-19C2-266A03AD3FD6}"/>
              </a:ext>
            </a:extLst>
          </p:cNvPr>
          <p:cNvSpPr/>
          <p:nvPr/>
        </p:nvSpPr>
        <p:spPr>
          <a:xfrm>
            <a:off x="7289453" y="2907856"/>
            <a:ext cx="973076" cy="2131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 등록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7083843" y="2712212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210C7-0857-6BCE-196D-E1C9255F4964}"/>
              </a:ext>
            </a:extLst>
          </p:cNvPr>
          <p:cNvSpPr txBox="1"/>
          <p:nvPr/>
        </p:nvSpPr>
        <p:spPr>
          <a:xfrm>
            <a:off x="2489063" y="2023216"/>
            <a:ext cx="190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D5B8D3-772C-4E60-BC98-67B389F8934A}"/>
              </a:ext>
            </a:extLst>
          </p:cNvPr>
          <p:cNvSpPr txBox="1"/>
          <p:nvPr/>
        </p:nvSpPr>
        <p:spPr>
          <a:xfrm>
            <a:off x="7351059" y="969265"/>
            <a:ext cx="896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u="sng" dirty="0"/>
              <a:t>로그인</a:t>
            </a:r>
            <a:endParaRPr lang="ko-KR" altLang="en-US" sz="1000" b="1" dirty="0"/>
          </a:p>
        </p:txBody>
      </p:sp>
      <p:sp>
        <p:nvSpPr>
          <p:cNvPr id="38" name="오각형 37"/>
          <p:cNvSpPr/>
          <p:nvPr/>
        </p:nvSpPr>
        <p:spPr>
          <a:xfrm>
            <a:off x="403484" y="1675050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9132" y="1646587"/>
            <a:ext cx="108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ko-KR" altLang="en-US" sz="1000" b="1" dirty="0"/>
              <a:t>고객센터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FAQ</a:t>
            </a:r>
          </a:p>
          <a:p>
            <a:pPr>
              <a:lnSpc>
                <a:spcPct val="150000"/>
              </a:lnSpc>
            </a:pPr>
            <a:r>
              <a:rPr lang="en-US" altLang="en-US" sz="1000" b="1" dirty="0"/>
              <a:t>   </a:t>
            </a:r>
            <a:r>
              <a:rPr lang="x-none" altLang="en-US" sz="1000" b="1" dirty="0"/>
              <a:t>공지사항</a:t>
            </a:r>
            <a:endParaRPr lang="en-US" altLang="en-US" sz="10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93522" y="1480218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  <p:sp>
        <p:nvSpPr>
          <p:cNvPr id="16" name="Pagination">
            <a:extLst>
              <a:ext uri="{FF2B5EF4-FFF2-40B4-BE49-F238E27FC236}">
                <a16:creationId xmlns:a16="http://schemas.microsoft.com/office/drawing/2014/main" id="{B438CFAC-D8D9-4B45-A89F-18A8AFBEA761}"/>
              </a:ext>
            </a:extLst>
          </p:cNvPr>
          <p:cNvSpPr txBox="1"/>
          <p:nvPr/>
        </p:nvSpPr>
        <p:spPr>
          <a:xfrm>
            <a:off x="4393969" y="5139040"/>
            <a:ext cx="1913408" cy="2431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7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983B91F-779C-4C78-ABD1-7989BF0F83F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493824" y="2787310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8" name="Text Box">
              <a:extLst>
                <a:ext uri="{FF2B5EF4-FFF2-40B4-BE49-F238E27FC236}">
                  <a16:creationId xmlns:a16="http://schemas.microsoft.com/office/drawing/2014/main" id="{88C5D435-AEA5-45E3-B258-0C0A37A53660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9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FF8E7CE-8B76-47F1-B821-3B1DC95B94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Button">
            <a:extLst>
              <a:ext uri="{FF2B5EF4-FFF2-40B4-BE49-F238E27FC236}">
                <a16:creationId xmlns:a16="http://schemas.microsoft.com/office/drawing/2014/main" id="{08862CFD-6DBE-4659-9BFD-E6B46D667E1F}"/>
              </a:ext>
            </a:extLst>
          </p:cNvPr>
          <p:cNvSpPr/>
          <p:nvPr/>
        </p:nvSpPr>
        <p:spPr>
          <a:xfrm>
            <a:off x="5253780" y="2778204"/>
            <a:ext cx="462686" cy="2599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Select">
            <a:extLst>
              <a:ext uri="{FF2B5EF4-FFF2-40B4-BE49-F238E27FC236}">
                <a16:creationId xmlns:a16="http://schemas.microsoft.com/office/drawing/2014/main" id="{6F941AD8-B85E-40A3-8711-EFB11618233C}"/>
              </a:ext>
            </a:extLst>
          </p:cNvPr>
          <p:cNvGrpSpPr/>
          <p:nvPr/>
        </p:nvGrpSpPr>
        <p:grpSpPr>
          <a:xfrm>
            <a:off x="2489063" y="2783787"/>
            <a:ext cx="894572" cy="254320"/>
            <a:chOff x="2028589" y="1243738"/>
            <a:chExt cx="1071798" cy="185030"/>
          </a:xfrm>
        </p:grpSpPr>
        <p:sp>
          <p:nvSpPr>
            <p:cNvPr id="22" name="Input">
              <a:extLst>
                <a:ext uri="{FF2B5EF4-FFF2-40B4-BE49-F238E27FC236}">
                  <a16:creationId xmlns:a16="http://schemas.microsoft.com/office/drawing/2014/main" id="{81A94541-F363-4776-A945-2A0D8D2D9735}"/>
                </a:ext>
              </a:extLst>
            </p:cNvPr>
            <p:cNvSpPr/>
            <p:nvPr/>
          </p:nvSpPr>
          <p:spPr>
            <a:xfrm>
              <a:off x="2028589" y="1243738"/>
              <a:ext cx="1071798" cy="18503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Arrow Down">
              <a:extLst>
                <a:ext uri="{FF2B5EF4-FFF2-40B4-BE49-F238E27FC236}">
                  <a16:creationId xmlns:a16="http://schemas.microsoft.com/office/drawing/2014/main" id="{E3762440-94F0-4058-A040-304B26F6288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2077" y="1315115"/>
              <a:ext cx="108260" cy="61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C34509-7D9B-4357-AA58-295A0546523F}"/>
              </a:ext>
            </a:extLst>
          </p:cNvPr>
          <p:cNvGrpSpPr/>
          <p:nvPr/>
        </p:nvGrpSpPr>
        <p:grpSpPr>
          <a:xfrm>
            <a:off x="8247604" y="3196318"/>
            <a:ext cx="209273" cy="1738963"/>
            <a:chOff x="7755617" y="4713756"/>
            <a:chExt cx="162302" cy="3475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1240405-9C24-42EE-AE2C-C293DB42D03D}"/>
                </a:ext>
              </a:extLst>
            </p:cNvPr>
            <p:cNvSpPr/>
            <p:nvPr/>
          </p:nvSpPr>
          <p:spPr>
            <a:xfrm>
              <a:off x="7755617" y="4717501"/>
              <a:ext cx="128057" cy="3438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41">
              <a:extLst>
                <a:ext uri="{FF2B5EF4-FFF2-40B4-BE49-F238E27FC236}">
                  <a16:creationId xmlns:a16="http://schemas.microsoft.com/office/drawing/2014/main" id="{34843FE5-0D0F-453B-BD49-BC5DA6EB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903" y="4713756"/>
              <a:ext cx="14401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07950" indent="-1428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indent="0" algn="just" eaLnBrk="1" latinLnBrk="0" hangingPunct="1">
                <a:lnSpc>
                  <a:spcPts val="1200"/>
                </a:lnSpc>
                <a:spcBef>
                  <a:spcPct val="0"/>
                </a:spcBef>
                <a:buNone/>
              </a:pPr>
              <a:r>
                <a:rPr kumimoji="0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▲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089DDE2-C103-4ECC-AD13-024DEC8B9FB5}"/>
                </a:ext>
              </a:extLst>
            </p:cNvPr>
            <p:cNvSpPr/>
            <p:nvPr/>
          </p:nvSpPr>
          <p:spPr>
            <a:xfrm>
              <a:off x="7776112" y="4774874"/>
              <a:ext cx="97526" cy="1257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B0CD4004-507B-410C-9BA1-470B19702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147" y="5032235"/>
              <a:ext cx="97526" cy="27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07950" indent="-1428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indent="0" algn="just" eaLnBrk="1" latinLnBrk="0" hangingPunct="1">
                <a:lnSpc>
                  <a:spcPts val="1200"/>
                </a:lnSpc>
                <a:spcBef>
                  <a:spcPct val="0"/>
                </a:spcBef>
                <a:buNone/>
              </a:pPr>
              <a:r>
                <a:rPr kumimoji="0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07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032105"/>
              </p:ext>
            </p:extLst>
          </p:nvPr>
        </p:nvGraphicFramePr>
        <p:xfrm>
          <a:off x="8865704" y="702366"/>
          <a:ext cx="3326296" cy="15172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957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55885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좌측 전체 메뉴 구역으로 구분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각 메뉴 버튼으로</a:t>
                      </a:r>
                      <a:r>
                        <a:rPr lang="ko-KR" altLang="en-US" sz="1000" baseline="0" dirty="0"/>
                        <a:t> 해당 메뉴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화면이동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  <a:tr h="55885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질문에 대한 답변이 나옴</a:t>
                      </a:r>
                      <a:r>
                        <a:rPr lang="en-US" altLang="ko-KR" sz="1000" dirty="0"/>
                        <a:t>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73814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메인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FAQ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 err="1"/>
                        <a:t>faqList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FAQ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4210C7-0857-6BCE-196D-E1C9255F4964}"/>
              </a:ext>
            </a:extLst>
          </p:cNvPr>
          <p:cNvSpPr txBox="1"/>
          <p:nvPr/>
        </p:nvSpPr>
        <p:spPr>
          <a:xfrm>
            <a:off x="2489063" y="2023216"/>
            <a:ext cx="190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FAQ</a:t>
            </a:r>
            <a:endParaRPr lang="ko-KR" altLang="en-US" sz="2000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2401590" y="2607360"/>
            <a:ext cx="5948412" cy="642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500" dirty="0">
                <a:solidFill>
                  <a:schemeClr val="tx1"/>
                </a:solidFill>
              </a:rPr>
              <a:t>Q. </a:t>
            </a:r>
            <a:r>
              <a:rPr kumimoji="1" lang="ko-KR" altLang="en-US" sz="1500" dirty="0">
                <a:solidFill>
                  <a:schemeClr val="tx1"/>
                </a:solidFill>
              </a:rPr>
              <a:t>회원가입은 어디서 하는 건가요</a:t>
            </a:r>
            <a:r>
              <a:rPr kumimoji="1" lang="en-US" altLang="ko-KR" sz="1500" dirty="0">
                <a:solidFill>
                  <a:schemeClr val="tx1"/>
                </a:solidFill>
              </a:rPr>
              <a:t>?</a:t>
            </a:r>
            <a:endParaRPr kumimoji="1" lang="x-none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1/2 액자 6"/>
          <p:cNvSpPr/>
          <p:nvPr/>
        </p:nvSpPr>
        <p:spPr>
          <a:xfrm rot="13561070">
            <a:off x="7852973" y="2707476"/>
            <a:ext cx="253088" cy="310248"/>
          </a:xfrm>
          <a:prstGeom prst="halfFram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2401590" y="3249933"/>
            <a:ext cx="5948412" cy="2138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500" dirty="0">
                <a:solidFill>
                  <a:schemeClr val="tx1"/>
                </a:solidFill>
              </a:rPr>
              <a:t>A. </a:t>
            </a:r>
            <a:r>
              <a:rPr kumimoji="1" lang="ko-KR" altLang="en-US" sz="1500" dirty="0">
                <a:solidFill>
                  <a:schemeClr val="tx1"/>
                </a:solidFill>
              </a:rPr>
              <a:t>회원가입은 로그인 페이지에 들어가시면 가입이 가능하십니다</a:t>
            </a:r>
            <a:r>
              <a:rPr kumimoji="1" lang="en-US" altLang="ko-KR" sz="1500" dirty="0">
                <a:solidFill>
                  <a:schemeClr val="tx1"/>
                </a:solidFill>
              </a:rPr>
              <a:t>.</a:t>
            </a:r>
            <a:endParaRPr kumimoji="1" lang="en-US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7567294" y="2687832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x-none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2401590" y="5577961"/>
            <a:ext cx="5948412" cy="642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500" dirty="0">
                <a:solidFill>
                  <a:schemeClr val="tx1"/>
                </a:solidFill>
              </a:rPr>
              <a:t>Q. </a:t>
            </a:r>
            <a:r>
              <a:rPr kumimoji="1" lang="ko-KR" altLang="en-US" sz="1500" dirty="0">
                <a:solidFill>
                  <a:schemeClr val="tx1"/>
                </a:solidFill>
              </a:rPr>
              <a:t>테마도 다른 색상으로 변경이 가능한가요</a:t>
            </a:r>
            <a:r>
              <a:rPr kumimoji="1" lang="en-US" altLang="ko-KR" sz="1500" dirty="0">
                <a:solidFill>
                  <a:schemeClr val="tx1"/>
                </a:solidFill>
              </a:rPr>
              <a:t>?</a:t>
            </a:r>
            <a:endParaRPr kumimoji="1" lang="x-none" altLang="en-US" sz="1500" dirty="0">
              <a:solidFill>
                <a:schemeClr val="tx1"/>
              </a:solidFill>
            </a:endParaRPr>
          </a:p>
        </p:txBody>
      </p:sp>
      <p:sp>
        <p:nvSpPr>
          <p:cNvPr id="26" name="1/2 액자 25"/>
          <p:cNvSpPr/>
          <p:nvPr/>
        </p:nvSpPr>
        <p:spPr>
          <a:xfrm rot="13561070">
            <a:off x="7852973" y="5678077"/>
            <a:ext cx="253088" cy="310248"/>
          </a:xfrm>
          <a:prstGeom prst="halfFram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D5B8D3-772C-4E60-BC98-67B389F8934A}"/>
              </a:ext>
            </a:extLst>
          </p:cNvPr>
          <p:cNvSpPr txBox="1"/>
          <p:nvPr/>
        </p:nvSpPr>
        <p:spPr>
          <a:xfrm>
            <a:off x="7351059" y="969265"/>
            <a:ext cx="896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u="sng" dirty="0"/>
              <a:t>로그인</a:t>
            </a:r>
            <a:endParaRPr lang="ko-KR" altLang="en-US" sz="1000" b="1" dirty="0"/>
          </a:p>
        </p:txBody>
      </p:sp>
      <p:sp>
        <p:nvSpPr>
          <p:cNvPr id="36" name="오각형 35"/>
          <p:cNvSpPr/>
          <p:nvPr/>
        </p:nvSpPr>
        <p:spPr>
          <a:xfrm>
            <a:off x="403484" y="1880007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9132" y="1646587"/>
            <a:ext cx="108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ko-KR" altLang="en-US" sz="1000" b="1" dirty="0"/>
              <a:t>고객센터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FAQ</a:t>
            </a:r>
          </a:p>
          <a:p>
            <a:pPr>
              <a:lnSpc>
                <a:spcPct val="150000"/>
              </a:lnSpc>
            </a:pPr>
            <a:r>
              <a:rPr lang="en-US" altLang="en-US" sz="1000" b="1" dirty="0"/>
              <a:t>   </a:t>
            </a:r>
            <a:r>
              <a:rPr lang="x-none" altLang="en-US" sz="1000" b="1" dirty="0"/>
              <a:t>공지사항</a:t>
            </a:r>
            <a:endParaRPr lang="en-US" altLang="en-US" sz="10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93522" y="1480218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798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D369E-3B50-FE5C-3340-9EC4A7F28319}"/>
              </a:ext>
            </a:extLst>
          </p:cNvPr>
          <p:cNvSpPr/>
          <p:nvPr/>
        </p:nvSpPr>
        <p:spPr>
          <a:xfrm>
            <a:off x="384313" y="887896"/>
            <a:ext cx="8083826" cy="5605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ㅇ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66847C-6B73-B3FD-6E83-813FF201C1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65704" y="702366"/>
          <a:ext cx="3326296" cy="9584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357">
                  <a:extLst>
                    <a:ext uri="{9D8B030D-6E8A-4147-A177-3AD203B41FA5}">
                      <a16:colId xmlns:a16="http://schemas.microsoft.com/office/drawing/2014/main" val="1463195569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196433902"/>
                    </a:ext>
                  </a:extLst>
                </a:gridCol>
              </a:tblGrid>
              <a:tr h="399570">
                <a:tc>
                  <a:txBody>
                    <a:bodyPr/>
                    <a:lstStyle/>
                    <a:p>
                      <a:r>
                        <a:rPr lang="en-US" altLang="x-none" sz="1000" dirty="0"/>
                        <a:t>NO.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85012"/>
                  </a:ext>
                </a:extLst>
              </a:tr>
              <a:tr h="55885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좌측 전체 메뉴 구역으로 구분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각 메뉴 버튼으로</a:t>
                      </a:r>
                      <a:r>
                        <a:rPr lang="ko-KR" altLang="en-US" sz="1000" baseline="0" dirty="0"/>
                        <a:t> 해당 메뉴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화면이동</a:t>
                      </a:r>
                      <a:endParaRPr lang="x-none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5622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313" y="907992"/>
            <a:ext cx="8083826" cy="423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83452" y="1362931"/>
            <a:ext cx="0" cy="51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2D6E848-66EC-9080-C0A1-B09513C21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60" b="20768"/>
          <a:stretch/>
        </p:blipFill>
        <p:spPr>
          <a:xfrm>
            <a:off x="403484" y="969265"/>
            <a:ext cx="1549461" cy="332028"/>
          </a:xfrm>
          <a:prstGeom prst="rect">
            <a:avLst/>
          </a:prstGeom>
        </p:spPr>
      </p:pic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F1DFA778-E786-9F1B-6C1F-521399FA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96937"/>
              </p:ext>
            </p:extLst>
          </p:nvPr>
        </p:nvGraphicFramePr>
        <p:xfrm>
          <a:off x="0" y="0"/>
          <a:ext cx="12192000" cy="70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709657530"/>
                    </a:ext>
                  </a:extLst>
                </a:gridCol>
                <a:gridCol w="6281530">
                  <a:extLst>
                    <a:ext uri="{9D8B030D-6E8A-4147-A177-3AD203B41FA5}">
                      <a16:colId xmlns:a16="http://schemas.microsoft.com/office/drawing/2014/main" val="202779698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205009367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4291663373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메인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공지사항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</a:t>
                      </a:r>
                      <a:r>
                        <a:rPr lang="en-US" altLang="x-none" sz="1200" dirty="0"/>
                        <a:t>ID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dirty="0" err="1"/>
                        <a:t>noticeList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8321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공지사항</a:t>
                      </a:r>
                      <a:endParaRPr lang="x-none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화면타입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200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62668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59A76904-F4BC-74BA-DC70-C647426F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32158"/>
              </p:ext>
            </p:extLst>
          </p:nvPr>
        </p:nvGraphicFramePr>
        <p:xfrm>
          <a:off x="2489063" y="3247133"/>
          <a:ext cx="5614412" cy="15999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7583">
                  <a:extLst>
                    <a:ext uri="{9D8B030D-6E8A-4147-A177-3AD203B41FA5}">
                      <a16:colId xmlns:a16="http://schemas.microsoft.com/office/drawing/2014/main" val="1730045050"/>
                    </a:ext>
                  </a:extLst>
                </a:gridCol>
                <a:gridCol w="2860975">
                  <a:extLst>
                    <a:ext uri="{9D8B030D-6E8A-4147-A177-3AD203B41FA5}">
                      <a16:colId xmlns:a16="http://schemas.microsoft.com/office/drawing/2014/main" val="3093116719"/>
                    </a:ext>
                  </a:extLst>
                </a:gridCol>
                <a:gridCol w="66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24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dirty="0"/>
                        <a:t>NO</a:t>
                      </a:r>
                      <a:endParaRPr lang="x-none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등록자</a:t>
                      </a:r>
                      <a:endParaRPr lang="x-none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등록일</a:t>
                      </a:r>
                      <a:endParaRPr lang="x-none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조회수</a:t>
                      </a:r>
                      <a:endParaRPr lang="x-none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72373"/>
                  </a:ext>
                </a:extLst>
              </a:tr>
              <a:tr h="245327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1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4837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2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83424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3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r>
                        <a:rPr lang="en-US" altLang="en-US" sz="1000" dirty="0"/>
                        <a:t>4</a:t>
                      </a:r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C4210C7-0857-6BCE-196D-E1C9255F4964}"/>
              </a:ext>
            </a:extLst>
          </p:cNvPr>
          <p:cNvSpPr txBox="1"/>
          <p:nvPr/>
        </p:nvSpPr>
        <p:spPr>
          <a:xfrm>
            <a:off x="2489063" y="2023216"/>
            <a:ext cx="190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16" name="오각형 15"/>
          <p:cNvSpPr/>
          <p:nvPr/>
        </p:nvSpPr>
        <p:spPr>
          <a:xfrm>
            <a:off x="403484" y="2116492"/>
            <a:ext cx="1899139" cy="28523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132" y="1646587"/>
            <a:ext cx="108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ko-KR" altLang="en-US" sz="1000" b="1" dirty="0"/>
              <a:t>고객센터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FAQ</a:t>
            </a:r>
          </a:p>
          <a:p>
            <a:pPr>
              <a:lnSpc>
                <a:spcPct val="150000"/>
              </a:lnSpc>
            </a:pPr>
            <a:r>
              <a:rPr lang="en-US" altLang="en-US" sz="1000" b="1" dirty="0"/>
              <a:t>   </a:t>
            </a:r>
            <a:r>
              <a:rPr lang="x-none" altLang="en-US" sz="1000" b="1" dirty="0"/>
              <a:t>공지사항</a:t>
            </a:r>
            <a:endParaRPr lang="en-US" altLang="en-US" sz="10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285796-5FE1-66C7-7D89-B94DE3911FB2}"/>
              </a:ext>
            </a:extLst>
          </p:cNvPr>
          <p:cNvSpPr/>
          <p:nvPr/>
        </p:nvSpPr>
        <p:spPr>
          <a:xfrm>
            <a:off x="493522" y="1480218"/>
            <a:ext cx="307316" cy="3022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x-none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5B8D3-772C-4E60-BC98-67B389F8934A}"/>
              </a:ext>
            </a:extLst>
          </p:cNvPr>
          <p:cNvSpPr txBox="1"/>
          <p:nvPr/>
        </p:nvSpPr>
        <p:spPr>
          <a:xfrm>
            <a:off x="7351059" y="969265"/>
            <a:ext cx="896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u="sng" dirty="0"/>
              <a:t>로그인</a:t>
            </a:r>
            <a:endParaRPr lang="ko-KR" altLang="en-US" sz="1000" b="1" dirty="0"/>
          </a:p>
        </p:txBody>
      </p:sp>
      <p:sp>
        <p:nvSpPr>
          <p:cNvPr id="14" name="Pagination">
            <a:extLst>
              <a:ext uri="{FF2B5EF4-FFF2-40B4-BE49-F238E27FC236}">
                <a16:creationId xmlns:a16="http://schemas.microsoft.com/office/drawing/2014/main" id="{9DD60A3C-E477-4F6B-A461-537D543AE559}"/>
              </a:ext>
            </a:extLst>
          </p:cNvPr>
          <p:cNvSpPr txBox="1"/>
          <p:nvPr/>
        </p:nvSpPr>
        <p:spPr>
          <a:xfrm>
            <a:off x="4393969" y="5139040"/>
            <a:ext cx="1913408" cy="2431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11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1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9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8F573537-600F-467F-997D-B54948DBE9A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493824" y="2787310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21" name="Text Box">
              <a:extLst>
                <a:ext uri="{FF2B5EF4-FFF2-40B4-BE49-F238E27FC236}">
                  <a16:creationId xmlns:a16="http://schemas.microsoft.com/office/drawing/2014/main" id="{92786602-2108-45A9-B4FB-072721FFCED3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22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4950541-CCBB-48B3-B51F-5799EFEABA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Button">
            <a:extLst>
              <a:ext uri="{FF2B5EF4-FFF2-40B4-BE49-F238E27FC236}">
                <a16:creationId xmlns:a16="http://schemas.microsoft.com/office/drawing/2014/main" id="{467F068F-40F8-40A3-B7AD-3C154A19AEF4}"/>
              </a:ext>
            </a:extLst>
          </p:cNvPr>
          <p:cNvSpPr/>
          <p:nvPr/>
        </p:nvSpPr>
        <p:spPr>
          <a:xfrm>
            <a:off x="5253780" y="2778204"/>
            <a:ext cx="462686" cy="2599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Select">
            <a:extLst>
              <a:ext uri="{FF2B5EF4-FFF2-40B4-BE49-F238E27FC236}">
                <a16:creationId xmlns:a16="http://schemas.microsoft.com/office/drawing/2014/main" id="{3D2BC5A4-736F-4293-AB2B-F90A56B71A05}"/>
              </a:ext>
            </a:extLst>
          </p:cNvPr>
          <p:cNvGrpSpPr/>
          <p:nvPr/>
        </p:nvGrpSpPr>
        <p:grpSpPr>
          <a:xfrm>
            <a:off x="2489063" y="2783787"/>
            <a:ext cx="894572" cy="254320"/>
            <a:chOff x="2028589" y="1243738"/>
            <a:chExt cx="1071798" cy="185030"/>
          </a:xfrm>
        </p:grpSpPr>
        <p:sp>
          <p:nvSpPr>
            <p:cNvPr id="25" name="Input">
              <a:extLst>
                <a:ext uri="{FF2B5EF4-FFF2-40B4-BE49-F238E27FC236}">
                  <a16:creationId xmlns:a16="http://schemas.microsoft.com/office/drawing/2014/main" id="{E542EE06-CA17-42E6-A3FA-92AB91A3633F}"/>
                </a:ext>
              </a:extLst>
            </p:cNvPr>
            <p:cNvSpPr/>
            <p:nvPr/>
          </p:nvSpPr>
          <p:spPr>
            <a:xfrm>
              <a:off x="2028589" y="1243738"/>
              <a:ext cx="1071798" cy="18503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Arrow Down">
              <a:extLst>
                <a:ext uri="{FF2B5EF4-FFF2-40B4-BE49-F238E27FC236}">
                  <a16:creationId xmlns:a16="http://schemas.microsoft.com/office/drawing/2014/main" id="{02719CBA-9549-4A06-AEBC-AB8E8BD348C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2077" y="1315115"/>
              <a:ext cx="108260" cy="61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AF612B-AC4B-4411-89D7-2AD29B82E603}"/>
              </a:ext>
            </a:extLst>
          </p:cNvPr>
          <p:cNvGrpSpPr/>
          <p:nvPr/>
        </p:nvGrpSpPr>
        <p:grpSpPr>
          <a:xfrm>
            <a:off x="8103475" y="3203592"/>
            <a:ext cx="209273" cy="1643512"/>
            <a:chOff x="7755617" y="4713756"/>
            <a:chExt cx="162302" cy="34757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885A6A-C0B3-43AE-B85D-6F615BFBD675}"/>
                </a:ext>
              </a:extLst>
            </p:cNvPr>
            <p:cNvSpPr/>
            <p:nvPr/>
          </p:nvSpPr>
          <p:spPr>
            <a:xfrm>
              <a:off x="7755617" y="4717501"/>
              <a:ext cx="128057" cy="3438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92E36389-89AC-4144-B152-4ECCE6777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903" y="4713756"/>
              <a:ext cx="14401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07950" indent="-1428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indent="0" algn="just" eaLnBrk="1" latinLnBrk="0" hangingPunct="1">
                <a:lnSpc>
                  <a:spcPts val="1200"/>
                </a:lnSpc>
                <a:spcBef>
                  <a:spcPct val="0"/>
                </a:spcBef>
                <a:buNone/>
              </a:pPr>
              <a:r>
                <a:rPr kumimoji="0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▲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0F0981C-359F-4316-9BF2-E9B4BF7585C2}"/>
                </a:ext>
              </a:extLst>
            </p:cNvPr>
            <p:cNvSpPr/>
            <p:nvPr/>
          </p:nvSpPr>
          <p:spPr>
            <a:xfrm>
              <a:off x="7776112" y="4774874"/>
              <a:ext cx="97526" cy="1257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41">
              <a:extLst>
                <a:ext uri="{FF2B5EF4-FFF2-40B4-BE49-F238E27FC236}">
                  <a16:creationId xmlns:a16="http://schemas.microsoft.com/office/drawing/2014/main" id="{78747A95-A4F3-438C-A3D6-343987AFC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147" y="5032235"/>
              <a:ext cx="97526" cy="27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07950" indent="-1428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indent="0" algn="just" eaLnBrk="1" latinLnBrk="0" hangingPunct="1">
                <a:lnSpc>
                  <a:spcPts val="1200"/>
                </a:lnSpc>
                <a:spcBef>
                  <a:spcPct val="0"/>
                </a:spcBef>
                <a:buNone/>
              </a:pPr>
              <a:r>
                <a:rPr kumimoji="0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958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3221</Words>
  <Application>Microsoft Office PowerPoint</Application>
  <PresentationFormat>와이드스크린</PresentationFormat>
  <Paragraphs>1294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MD이솝체</vt:lpstr>
      <vt:lpstr>맑은 고딕</vt:lpstr>
      <vt:lpstr>Arial</vt:lpstr>
      <vt:lpstr>Segoe UI</vt:lpstr>
      <vt:lpstr>Office 테마</vt:lpstr>
      <vt:lpstr>HHMemories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HHMemories</dc:title>
  <dc:creator>lim byeol</dc:creator>
  <cp:lastModifiedBy>정 다혜</cp:lastModifiedBy>
  <cp:revision>137</cp:revision>
  <dcterms:created xsi:type="dcterms:W3CDTF">2022-05-07T08:24:48Z</dcterms:created>
  <dcterms:modified xsi:type="dcterms:W3CDTF">2022-07-09T18:11:00Z</dcterms:modified>
</cp:coreProperties>
</file>