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</a:t>
            </a:r>
            <a:r>
              <a:rPr lang="ko"/>
              <a:t>자 개인이 api 사용법을 한번 익혀보는데 중점을 두고 각자 해보고 싶은 api를 선택해서 구현해보고자 함.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d2e1f30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d2e1f30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d2e1f30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d2e1f30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2e1f30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2e1f30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d2e1f30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d2e1f30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도서 검</a:t>
            </a:r>
            <a:r>
              <a:rPr lang="ko"/>
              <a:t>색 기능 구현 설명 순서 3가지.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d2e1f30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d2e1f30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방식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resoureceID -(Volume, Book Shelf)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</a:t>
            </a:r>
            <a:r>
              <a:rPr lang="ko"/>
              <a:t>가 사용한 방식 - list GET /volumes?q={search terms}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d2e1f30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d2e1f30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소</a:t>
            </a:r>
            <a:r>
              <a:rPr lang="ko"/>
              <a:t>스 설명 - 비동기적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searchName - 사용자</a:t>
            </a:r>
            <a:r>
              <a:rPr lang="ko"/>
              <a:t>가 원하는 도서 이름 가져오기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- Google Books API 활용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가져온 data 확인 하기위해 console 찍어봄.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d2e1f3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d2e1f3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구글에</a:t>
            </a:r>
            <a:r>
              <a:rPr lang="ko"/>
              <a:t>서 가져온 data속성 확인(배열)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VolumeInfo 속성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d2e1f30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d2e1f30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authors, description, infoLinks, publisher, title ...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d2e1f30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d2e1f30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</a:t>
            </a:r>
            <a:r>
              <a:rPr lang="ko"/>
              <a:t>의 속성들 가지고 뿌려주기.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d2e1f30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d2e1f30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결</a:t>
            </a:r>
            <a:r>
              <a:rPr lang="ko"/>
              <a:t>과 확인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Open API 활용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권재</a:t>
            </a:r>
            <a:r>
              <a:rPr lang="ko"/>
              <a:t>진, 강민성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맛집 찾</a:t>
            </a:r>
            <a:r>
              <a:rPr lang="ko"/>
              <a:t>기 기능 구현</a:t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Daum Map API 활용</a:t>
            </a:r>
            <a:endParaRPr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소스코</a:t>
            </a:r>
            <a:r>
              <a:rPr lang="ko"/>
              <a:t>드 설명.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목차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ko" sz="2400"/>
              <a:t>도</a:t>
            </a:r>
            <a:r>
              <a:rPr b="1" lang="ko" sz="2400"/>
              <a:t>서 검색 기능 - Google Books APIs</a:t>
            </a:r>
            <a:endParaRPr b="1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ko" sz="2400"/>
              <a:t>맛집 찾기 기능 - Daum Map API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</a:t>
            </a:r>
            <a:r>
              <a:rPr lang="ko"/>
              <a:t>서 검색 기능 구현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Google Books API 사용방법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소</a:t>
            </a:r>
            <a:r>
              <a:rPr lang="ko"/>
              <a:t>스 설명 - Ajax활용 비동기처리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구현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 Books API 활용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</a:t>
            </a:r>
            <a:r>
              <a:rPr lang="ko"/>
              <a:t>서 검색 기능 구현 - Google Books APIs 사용법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88" y="1017450"/>
            <a:ext cx="8006625" cy="17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337" y="2757175"/>
            <a:ext cx="6892350" cy="22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</a:t>
            </a:r>
            <a:r>
              <a:rPr lang="ko"/>
              <a:t>서 검색 기능 구현 - 소스 설명(Ajax활용)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3" y="1017450"/>
            <a:ext cx="8829675" cy="39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도서 검색 기능 구현 - 소스 설명(Ajax활용)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00" y="1102350"/>
            <a:ext cx="8244600" cy="1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10650"/>
            <a:ext cx="8166300" cy="21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도서 검색 기능 구현 - 소스 설명(Ajax활용)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00" y="1169850"/>
            <a:ext cx="7732813" cy="39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4103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825" y="152400"/>
            <a:ext cx="4645775" cy="41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도서 검</a:t>
            </a:r>
            <a:r>
              <a:rPr lang="ko"/>
              <a:t>색 기능 구현 - 실행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4859975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775" y="1169850"/>
            <a:ext cx="3826824" cy="31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